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2" r:id="rId4"/>
    <p:sldId id="261" r:id="rId5"/>
    <p:sldId id="265" r:id="rId6"/>
    <p:sldId id="263" r:id="rId7"/>
    <p:sldId id="264" r:id="rId8"/>
    <p:sldId id="266" r:id="rId9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0000"/>
    <a:srgbClr val="3333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282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9D44F-AFC6-4123-BDEE-26CCEF1FB56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6DF2EB-CF2D-48C3-913A-CA07A5C5B65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2EF9F9-88D7-4EA6-ABE7-C17CF75ED7A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F8F502-1A8A-4ED8-8A65-E92A684839F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092851-82FD-4390-9564-C224A1DC4B0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F8BABD-2BD2-4B33-B257-B75F1E933DB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977471-7917-4936-9A22-93640B556B1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D2D76A-3037-45A7-8D1B-DE176A8A69F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9DC642-B20F-48F7-9DDE-2E8FC6F8048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DC09EA-B9AC-4624-B8ED-A6BA4F6AF57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13BAF6-28ED-48DF-B9D0-D1D1C32F117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rgbClr val="FFFF00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рамк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0D469746-0DB0-4EED-9FA6-2F2BAD99A7B8}" type="slidenum">
              <a:rPr lang="ru-RU"/>
              <a:pPr/>
              <a:t>‹#›</a:t>
            </a:fld>
            <a:endParaRPr lang="ru-RU"/>
          </a:p>
        </p:txBody>
      </p:sp>
      <p:pic>
        <p:nvPicPr>
          <p:cNvPr id="1032" name="Picture 7" descr="регул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79388" y="4508500"/>
            <a:ext cx="165735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 descr="пдд2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708400" y="0"/>
            <a:ext cx="1797050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1143000" y="908720"/>
            <a:ext cx="6858000" cy="2376263"/>
          </a:xfrm>
        </p:spPr>
        <p:txBody>
          <a:bodyPr/>
          <a:lstStyle/>
          <a:p>
            <a:pPr eaLnBrk="1" hangingPunct="1"/>
            <a:r>
              <a:rPr lang="ru-RU" sz="2800" b="1" i="1" dirty="0" smtClean="0"/>
              <a:t>Муниципальный конкурс дидактических игр и пособий</a:t>
            </a:r>
            <a:br>
              <a:rPr lang="ru-RU" sz="2800" b="1" i="1" dirty="0" smtClean="0"/>
            </a:br>
            <a:r>
              <a:rPr lang="ru-RU" sz="2800" b="1" i="1" dirty="0" smtClean="0"/>
              <a:t> по безопасности</a:t>
            </a:r>
            <a:br>
              <a:rPr lang="ru-RU" sz="2800" b="1" i="1" dirty="0" smtClean="0"/>
            </a:br>
            <a:r>
              <a:rPr lang="ru-RU" sz="2800" b="1" i="1" dirty="0" smtClean="0"/>
              <a:t>жизнедеятельности детей дошкольного возраста </a:t>
            </a:r>
            <a:br>
              <a:rPr lang="ru-RU" sz="2800" b="1" i="1" dirty="0" smtClean="0"/>
            </a:br>
            <a:r>
              <a:rPr lang="ru-RU" sz="2800" b="1" i="1" dirty="0" smtClean="0"/>
              <a:t>«Авторская находка - 2024».</a:t>
            </a:r>
          </a:p>
        </p:txBody>
      </p:sp>
      <p:sp>
        <p:nvSpPr>
          <p:cNvPr id="205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19672" y="3573016"/>
            <a:ext cx="6858000" cy="2664296"/>
          </a:xfrm>
        </p:spPr>
        <p:txBody>
          <a:bodyPr/>
          <a:lstStyle/>
          <a:p>
            <a:pPr eaLnBrk="1" hangingPunct="1"/>
            <a:r>
              <a:rPr lang="ru-RU" dirty="0" smtClean="0"/>
              <a:t>Дидактическое наглядно-игровое </a:t>
            </a:r>
          </a:p>
          <a:p>
            <a:pPr eaLnBrk="1" hangingPunct="1"/>
            <a:r>
              <a:rPr lang="ru-RU" dirty="0" smtClean="0"/>
              <a:t>пособие - макет </a:t>
            </a:r>
          </a:p>
          <a:p>
            <a:pPr eaLnBrk="1" hangingPunct="1"/>
            <a:r>
              <a:rPr lang="ru-RU" dirty="0" smtClean="0"/>
              <a:t>«Безопасный маршрут дошкольника»</a:t>
            </a:r>
          </a:p>
          <a:p>
            <a:pPr eaLnBrk="1" hangingPunct="1"/>
            <a:endParaRPr lang="ru-RU" dirty="0" smtClean="0"/>
          </a:p>
          <a:p>
            <a:pPr eaLnBrk="1" hangingPunct="1"/>
            <a:r>
              <a:rPr lang="ru-RU" dirty="0" smtClean="0"/>
              <a:t> автор Ефимова Светлана Андреевна, воспитатель дошкольных групп </a:t>
            </a:r>
          </a:p>
          <a:p>
            <a:pPr eaLnBrk="1" hangingPunct="1"/>
            <a:r>
              <a:rPr lang="ru-RU" dirty="0" smtClean="0"/>
              <a:t>МОАУ «СОШ № 54 г.Орска»</a:t>
            </a:r>
          </a:p>
          <a:p>
            <a:pPr eaLnBrk="1" hangingPunct="1"/>
            <a:endParaRPr lang="ru-RU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" name="Содержимое 3" descr="WhatsApp Image 2024-02-01 at 23.13.46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67744" y="0"/>
            <a:ext cx="6876256" cy="6854768"/>
          </a:xfrm>
        </p:spPr>
      </p:pic>
      <p:sp>
        <p:nvSpPr>
          <p:cNvPr id="6" name="TextBox 5"/>
          <p:cNvSpPr txBox="1"/>
          <p:nvPr/>
        </p:nvSpPr>
        <p:spPr>
          <a:xfrm>
            <a:off x="0" y="188640"/>
            <a:ext cx="2447256" cy="67403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Описание:</a:t>
            </a:r>
          </a:p>
          <a:p>
            <a:pPr algn="ctr"/>
            <a:r>
              <a:rPr lang="ru-RU" sz="1600" dirty="0" smtClean="0"/>
              <a:t>Макет размером 75см х75 см, выполнен из</a:t>
            </a:r>
          </a:p>
          <a:p>
            <a:pPr algn="ctr"/>
            <a:r>
              <a:rPr lang="ru-RU" sz="1600" dirty="0" smtClean="0"/>
              <a:t> картона и бумаги </a:t>
            </a:r>
          </a:p>
          <a:p>
            <a:pPr algn="ctr"/>
            <a:r>
              <a:rPr lang="ru-RU" sz="1600" dirty="0" smtClean="0"/>
              <a:t>и  представляет </a:t>
            </a:r>
          </a:p>
          <a:p>
            <a:pPr algn="ctr"/>
            <a:r>
              <a:rPr lang="ru-RU" sz="1600" dirty="0" smtClean="0"/>
              <a:t>собой схематический</a:t>
            </a:r>
          </a:p>
          <a:p>
            <a:pPr algn="ctr"/>
            <a:r>
              <a:rPr lang="ru-RU" sz="1600" dirty="0" smtClean="0"/>
              <a:t> план местности, на котором изображено дошкольное учреждение МОАУ «СОШ №54 г.Орска»  в поселке </a:t>
            </a:r>
            <a:r>
              <a:rPr lang="ru-RU" sz="1600" dirty="0" err="1" smtClean="0"/>
              <a:t>Новоказачем</a:t>
            </a:r>
            <a:r>
              <a:rPr lang="ru-RU" sz="1600" dirty="0" smtClean="0"/>
              <a:t> и самый безопасный </a:t>
            </a:r>
          </a:p>
          <a:p>
            <a:pPr algn="ctr"/>
            <a:r>
              <a:rPr lang="ru-RU" sz="1600" dirty="0" smtClean="0"/>
              <a:t>путь к нему. </a:t>
            </a:r>
          </a:p>
          <a:p>
            <a:pPr algn="ctr"/>
            <a:r>
              <a:rPr lang="ru-RU" sz="1600" dirty="0" smtClean="0"/>
              <a:t>Детали (близлежащие дома, транспорт, остановка,  знак) выполнены детьми разновозрастной группы от 5 до 7 лет</a:t>
            </a:r>
          </a:p>
          <a:p>
            <a:pPr algn="ctr"/>
            <a:r>
              <a:rPr lang="ru-RU" sz="1600" dirty="0" smtClean="0"/>
              <a:t>в соавторстве с педагогом в виде рисунков и аппликации, и представляют собой точную  уменьшенную копию.</a:t>
            </a:r>
            <a:endParaRPr lang="ru-RU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rgbClr val="FFFF00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dirty="0" smtClean="0"/>
          </a:p>
        </p:txBody>
      </p:sp>
      <p:pic>
        <p:nvPicPr>
          <p:cNvPr id="4" name="Содержимое 3" descr="WhatsApp Image 2024-02-01 at 23.13.46.jpe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7452320" cy="6858000"/>
          </a:xfrm>
        </p:spPr>
      </p:pic>
      <p:sp>
        <p:nvSpPr>
          <p:cNvPr id="15" name="TextBox 14"/>
          <p:cNvSpPr txBox="1"/>
          <p:nvPr/>
        </p:nvSpPr>
        <p:spPr>
          <a:xfrm>
            <a:off x="7236296" y="2492896"/>
            <a:ext cx="1907704" cy="64807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2. Пешеходный</a:t>
            </a:r>
          </a:p>
          <a:p>
            <a:r>
              <a:rPr lang="ru-RU" dirty="0" smtClean="0"/>
              <a:t> переход, знак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7236296" y="4581128"/>
            <a:ext cx="1907704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5 Остановка</a:t>
            </a:r>
          </a:p>
          <a:p>
            <a:r>
              <a:rPr lang="ru-RU" dirty="0" smtClean="0"/>
              <a:t> автобуса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7236296" y="5373216"/>
            <a:ext cx="190770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dirty="0"/>
              <a:t>6</a:t>
            </a:r>
            <a:r>
              <a:rPr lang="ru-RU" dirty="0" smtClean="0"/>
              <a:t> Жилые дома</a:t>
            </a:r>
            <a:endParaRPr lang="ru-RU" dirty="0"/>
          </a:p>
        </p:txBody>
      </p:sp>
      <p:sp>
        <p:nvSpPr>
          <p:cNvPr id="22" name="Овал 21"/>
          <p:cNvSpPr/>
          <p:nvPr/>
        </p:nvSpPr>
        <p:spPr>
          <a:xfrm>
            <a:off x="3707904" y="6093296"/>
            <a:ext cx="432048" cy="3383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rgbClr val="FF0000"/>
                  </a:solidFill>
                </a:ln>
              </a:rPr>
              <a:t>1</a:t>
            </a:r>
            <a:endParaRPr lang="ru-RU" dirty="0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2123728" y="4509120"/>
            <a:ext cx="432048" cy="3383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rgbClr val="FF0000"/>
                  </a:solidFill>
                </a:ln>
              </a:rPr>
              <a:t>1</a:t>
            </a:r>
            <a:endParaRPr lang="ru-RU" dirty="0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164288" y="1196752"/>
            <a:ext cx="1979712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1. Стрелка, </a:t>
            </a:r>
          </a:p>
          <a:p>
            <a:r>
              <a:rPr lang="ru-RU" dirty="0" smtClean="0"/>
              <a:t>указывающая </a:t>
            </a:r>
          </a:p>
          <a:p>
            <a:r>
              <a:rPr lang="ru-RU" dirty="0" smtClean="0"/>
              <a:t>безопасный путь </a:t>
            </a:r>
          </a:p>
          <a:p>
            <a:r>
              <a:rPr lang="ru-RU" dirty="0" smtClean="0"/>
              <a:t>к детсаду</a:t>
            </a:r>
            <a:endParaRPr lang="ru-RU" dirty="0"/>
          </a:p>
        </p:txBody>
      </p:sp>
      <p:sp>
        <p:nvSpPr>
          <p:cNvPr id="26" name="Овал 25"/>
          <p:cNvSpPr/>
          <p:nvPr/>
        </p:nvSpPr>
        <p:spPr>
          <a:xfrm>
            <a:off x="3923928" y="4725144"/>
            <a:ext cx="432048" cy="3383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>
                  <a:solidFill>
                    <a:srgbClr val="FF0000"/>
                  </a:solidFill>
                </a:ln>
              </a:rPr>
              <a:t>2</a:t>
            </a:r>
          </a:p>
        </p:txBody>
      </p:sp>
      <p:sp>
        <p:nvSpPr>
          <p:cNvPr id="27" name="Овал 26"/>
          <p:cNvSpPr/>
          <p:nvPr/>
        </p:nvSpPr>
        <p:spPr>
          <a:xfrm>
            <a:off x="3779912" y="2996952"/>
            <a:ext cx="432048" cy="3383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rgbClr val="FF0000"/>
                  </a:solidFill>
                </a:ln>
              </a:rPr>
              <a:t>3</a:t>
            </a:r>
            <a:endParaRPr lang="ru-RU" dirty="0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236296" y="3284984"/>
            <a:ext cx="1907704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3 Территория и</a:t>
            </a:r>
          </a:p>
          <a:p>
            <a:r>
              <a:rPr lang="ru-RU" dirty="0" smtClean="0"/>
              <a:t> здание </a:t>
            </a:r>
            <a:r>
              <a:rPr lang="ru-RU" dirty="0" err="1" smtClean="0"/>
              <a:t>ДГрупп</a:t>
            </a:r>
            <a:endParaRPr lang="ru-RU" dirty="0"/>
          </a:p>
        </p:txBody>
      </p:sp>
      <p:sp>
        <p:nvSpPr>
          <p:cNvPr id="29" name="TextBox 28"/>
          <p:cNvSpPr txBox="1"/>
          <p:nvPr/>
        </p:nvSpPr>
        <p:spPr>
          <a:xfrm>
            <a:off x="7236296" y="476672"/>
            <a:ext cx="1621341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ru-RU" dirty="0" smtClean="0"/>
              <a:t>Условные </a:t>
            </a:r>
          </a:p>
          <a:p>
            <a:r>
              <a:rPr lang="ru-RU" dirty="0"/>
              <a:t>о</a:t>
            </a:r>
            <a:r>
              <a:rPr lang="ru-RU" dirty="0" smtClean="0"/>
              <a:t>бозначения:</a:t>
            </a:r>
            <a:endParaRPr lang="ru-RU" dirty="0"/>
          </a:p>
        </p:txBody>
      </p:sp>
      <p:sp>
        <p:nvSpPr>
          <p:cNvPr id="30" name="Овал 29"/>
          <p:cNvSpPr/>
          <p:nvPr/>
        </p:nvSpPr>
        <p:spPr>
          <a:xfrm>
            <a:off x="395536" y="4077072"/>
            <a:ext cx="432048" cy="3383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>
                  <a:solidFill>
                    <a:srgbClr val="FF0000"/>
                  </a:solidFill>
                </a:ln>
              </a:rPr>
              <a:t>5</a:t>
            </a:r>
          </a:p>
        </p:txBody>
      </p:sp>
      <p:sp>
        <p:nvSpPr>
          <p:cNvPr id="31" name="Овал 30"/>
          <p:cNvSpPr/>
          <p:nvPr/>
        </p:nvSpPr>
        <p:spPr>
          <a:xfrm>
            <a:off x="6444208" y="4437112"/>
            <a:ext cx="432048" cy="3383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rgbClr val="FF0000"/>
                  </a:solidFill>
                </a:ln>
              </a:rPr>
              <a:t>6</a:t>
            </a:r>
            <a:endParaRPr lang="ru-RU" dirty="0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32" name="Овал 31"/>
          <p:cNvSpPr/>
          <p:nvPr/>
        </p:nvSpPr>
        <p:spPr>
          <a:xfrm>
            <a:off x="6444208" y="2276872"/>
            <a:ext cx="432048" cy="3383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rgbClr val="FF0000"/>
                  </a:solidFill>
                </a:ln>
              </a:rPr>
              <a:t>6</a:t>
            </a:r>
            <a:endParaRPr lang="ru-RU" dirty="0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33" name="Овал 32"/>
          <p:cNvSpPr/>
          <p:nvPr/>
        </p:nvSpPr>
        <p:spPr>
          <a:xfrm>
            <a:off x="5436096" y="908720"/>
            <a:ext cx="432048" cy="3383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>
                  <a:solidFill>
                    <a:srgbClr val="FF0000"/>
                  </a:solidFill>
                </a:ln>
              </a:rPr>
              <a:t>6</a:t>
            </a:r>
          </a:p>
        </p:txBody>
      </p:sp>
      <p:sp>
        <p:nvSpPr>
          <p:cNvPr id="34" name="Овал 33"/>
          <p:cNvSpPr/>
          <p:nvPr/>
        </p:nvSpPr>
        <p:spPr>
          <a:xfrm>
            <a:off x="1403648" y="2924944"/>
            <a:ext cx="432048" cy="3383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rgbClr val="FF0000"/>
                  </a:solidFill>
                </a:ln>
              </a:rPr>
              <a:t>5</a:t>
            </a:r>
            <a:endParaRPr lang="ru-RU" dirty="0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236297" y="5949280"/>
            <a:ext cx="190770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dirty="0"/>
              <a:t>7</a:t>
            </a:r>
            <a:r>
              <a:rPr lang="ru-RU" dirty="0" smtClean="0"/>
              <a:t> Магазин</a:t>
            </a:r>
            <a:endParaRPr lang="ru-RU" dirty="0"/>
          </a:p>
        </p:txBody>
      </p:sp>
      <p:sp>
        <p:nvSpPr>
          <p:cNvPr id="36" name="Овал 35"/>
          <p:cNvSpPr/>
          <p:nvPr/>
        </p:nvSpPr>
        <p:spPr>
          <a:xfrm>
            <a:off x="1187624" y="6165304"/>
            <a:ext cx="432048" cy="3383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rgbClr val="FF0000"/>
                  </a:solidFill>
                </a:ln>
              </a:rPr>
              <a:t>7</a:t>
            </a:r>
            <a:endParaRPr lang="ru-RU" dirty="0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37" name="Овал 36"/>
          <p:cNvSpPr/>
          <p:nvPr/>
        </p:nvSpPr>
        <p:spPr>
          <a:xfrm>
            <a:off x="3275856" y="4005064"/>
            <a:ext cx="432048" cy="3383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rgbClr val="FF0000"/>
                  </a:solidFill>
                </a:ln>
              </a:rPr>
              <a:t>4</a:t>
            </a:r>
            <a:endParaRPr lang="ru-RU" dirty="0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236296" y="4077072"/>
            <a:ext cx="190770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4 Вход, калитка</a:t>
            </a:r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z="3200" dirty="0" smtClean="0"/>
          </a:p>
        </p:txBody>
      </p:sp>
      <p:pic>
        <p:nvPicPr>
          <p:cNvPr id="4" name="Содержимое 3" descr="WhatsApp Image 2024-02-01 at 23.13.46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2780928"/>
            <a:ext cx="3816424" cy="3804498"/>
          </a:xfrm>
        </p:spPr>
      </p:pic>
      <p:sp>
        <p:nvSpPr>
          <p:cNvPr id="5" name="Прямоугольник 4"/>
          <p:cNvSpPr/>
          <p:nvPr/>
        </p:nvSpPr>
        <p:spPr>
          <a:xfrm>
            <a:off x="467544" y="620688"/>
            <a:ext cx="79563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Цель: обучение детей </a:t>
            </a:r>
            <a:r>
              <a:rPr lang="ru-RU" sz="2400" dirty="0"/>
              <a:t>дошкольного </a:t>
            </a:r>
            <a:r>
              <a:rPr lang="ru-RU" sz="2400" dirty="0" smtClean="0"/>
              <a:t>возраста основам </a:t>
            </a:r>
            <a:r>
              <a:rPr lang="ru-RU" sz="2400" dirty="0"/>
              <a:t>безопасного поведения на </a:t>
            </a:r>
            <a:r>
              <a:rPr lang="ru-RU" sz="2400" dirty="0" smtClean="0"/>
              <a:t>дороге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211960" y="1700809"/>
            <a:ext cx="4464496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дидактические задачи</a:t>
            </a:r>
          </a:p>
          <a:p>
            <a:endParaRPr lang="ru-RU" b="1" dirty="0" smtClean="0"/>
          </a:p>
          <a:p>
            <a:r>
              <a:rPr lang="ru-RU" dirty="0" smtClean="0"/>
              <a:t>Систематизировать </a:t>
            </a:r>
            <a:r>
              <a:rPr lang="ru-RU" dirty="0"/>
              <a:t>знания детей </a:t>
            </a:r>
            <a:r>
              <a:rPr lang="ru-RU" dirty="0" smtClean="0"/>
              <a:t>об</a:t>
            </a:r>
            <a:br>
              <a:rPr lang="ru-RU" dirty="0" smtClean="0"/>
            </a:br>
            <a:r>
              <a:rPr lang="ru-RU" dirty="0"/>
              <a:t>устройстве улицы, о дорожном </a:t>
            </a:r>
            <a:r>
              <a:rPr lang="ru-RU" dirty="0" smtClean="0"/>
              <a:t>движении и дорожных знаках.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Формировать </a:t>
            </a:r>
            <a:r>
              <a:rPr lang="ru-RU" dirty="0"/>
              <a:t>умение </a:t>
            </a:r>
            <a:r>
              <a:rPr lang="ru-RU" dirty="0" smtClean="0"/>
              <a:t>и навык ориентироваться на местности и находить безопасный путь движения по дороге из дома </a:t>
            </a:r>
            <a:r>
              <a:rPr lang="ru-RU" dirty="0"/>
              <a:t>в детский </a:t>
            </a:r>
            <a:r>
              <a:rPr lang="ru-RU" dirty="0" smtClean="0"/>
              <a:t>сад. </a:t>
            </a:r>
          </a:p>
          <a:p>
            <a:endParaRPr lang="ru-RU" dirty="0"/>
          </a:p>
          <a:p>
            <a:r>
              <a:rPr lang="ru-RU" dirty="0" smtClean="0"/>
              <a:t>Воспитывать культуру поведения на улице, подводить детей к осознанию ценности собственной жизни и необходимости соблюдения правил дорожного движения.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WhatsApp Image 2024-02-01 at 23.14.22.jpeg"/>
          <p:cNvPicPr>
            <a:picLocks noChangeAspect="1"/>
          </p:cNvPicPr>
          <p:nvPr/>
        </p:nvPicPr>
        <p:blipFill>
          <a:blip r:embed="rId2" cstate="print"/>
          <a:srcRect l="10626" r="34250"/>
          <a:stretch>
            <a:fillRect/>
          </a:stretch>
        </p:blipFill>
        <p:spPr>
          <a:xfrm>
            <a:off x="251520" y="3212976"/>
            <a:ext cx="4104456" cy="3350623"/>
          </a:xfrm>
          <a:prstGeom prst="rect">
            <a:avLst/>
          </a:prstGeom>
        </p:spPr>
      </p:pic>
      <p:pic>
        <p:nvPicPr>
          <p:cNvPr id="7" name="Рисунок 6" descr="WhatsApp Image 2024-02-01 at 23.14.50.jpeg"/>
          <p:cNvPicPr>
            <a:picLocks noChangeAspect="1"/>
          </p:cNvPicPr>
          <p:nvPr/>
        </p:nvPicPr>
        <p:blipFill>
          <a:blip r:embed="rId3" cstate="print"/>
          <a:srcRect l="21194" r="5951"/>
          <a:stretch>
            <a:fillRect/>
          </a:stretch>
        </p:blipFill>
        <p:spPr>
          <a:xfrm>
            <a:off x="179512" y="332656"/>
            <a:ext cx="4546626" cy="2808312"/>
          </a:xfrm>
          <a:prstGeom prst="rect">
            <a:avLst/>
          </a:prstGeom>
        </p:spPr>
      </p:pic>
      <p:pic>
        <p:nvPicPr>
          <p:cNvPr id="8" name="Рисунок 7" descr="WhatsApp Image 2024-02-01 at 23.15.02.jpeg"/>
          <p:cNvPicPr>
            <a:picLocks noChangeAspect="1"/>
          </p:cNvPicPr>
          <p:nvPr/>
        </p:nvPicPr>
        <p:blipFill>
          <a:blip r:embed="rId4" cstate="print"/>
          <a:srcRect l="20075" r="12988"/>
          <a:stretch>
            <a:fillRect/>
          </a:stretch>
        </p:blipFill>
        <p:spPr>
          <a:xfrm>
            <a:off x="4644008" y="3212976"/>
            <a:ext cx="4248472" cy="3356992"/>
          </a:xfrm>
          <a:prstGeom prst="rect">
            <a:avLst/>
          </a:prstGeom>
        </p:spPr>
      </p:pic>
      <p:pic>
        <p:nvPicPr>
          <p:cNvPr id="9" name="Рисунок 8" descr="WhatsApp Image 2024-02-01 at 23.15.29.jpeg"/>
          <p:cNvPicPr>
            <a:picLocks noChangeAspect="1"/>
          </p:cNvPicPr>
          <p:nvPr/>
        </p:nvPicPr>
        <p:blipFill>
          <a:blip r:embed="rId5" cstate="print"/>
          <a:srcRect l="8263" r="20075"/>
          <a:stretch>
            <a:fillRect/>
          </a:stretch>
        </p:blipFill>
        <p:spPr>
          <a:xfrm>
            <a:off x="4544418" y="260648"/>
            <a:ext cx="4357503" cy="2808312"/>
          </a:xfrm>
          <a:prstGeom prst="rect">
            <a:avLst/>
          </a:prstGeom>
        </p:spPr>
      </p:pic>
      <p:pic>
        <p:nvPicPr>
          <p:cNvPr id="4" name="Содержимое 3" descr="WhatsApp Image 2024-02-01 at 23.14.06.jpeg"/>
          <p:cNvPicPr>
            <a:picLocks noGrp="1" noChangeAspect="1"/>
          </p:cNvPicPr>
          <p:nvPr>
            <p:ph idx="1"/>
          </p:nvPr>
        </p:nvPicPr>
        <p:blipFill>
          <a:blip r:embed="rId6" cstate="print"/>
          <a:srcRect l="22478" b="29364"/>
          <a:stretch>
            <a:fillRect/>
          </a:stretch>
        </p:blipFill>
        <p:spPr>
          <a:xfrm>
            <a:off x="4355976" y="2060848"/>
            <a:ext cx="1738421" cy="3196952"/>
          </a:xfrm>
        </p:spPr>
      </p:pic>
      <p:sp>
        <p:nvSpPr>
          <p:cNvPr id="10" name="TextBox 9"/>
          <p:cNvSpPr txBox="1"/>
          <p:nvPr/>
        </p:nvSpPr>
        <p:spPr>
          <a:xfrm>
            <a:off x="4139952" y="5373216"/>
            <a:ext cx="2032031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ru-RU" dirty="0" smtClean="0"/>
              <a:t>Создание макета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dirty="0" smtClean="0"/>
              <a:t>правила использования</a:t>
            </a:r>
          </a:p>
        </p:txBody>
      </p:sp>
      <p:pic>
        <p:nvPicPr>
          <p:cNvPr id="1026" name="Picture 2" descr="C:\Users\Андрей\Downloads\WhatsApp Image 2024-02-04 at 14.13.34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5001" r="26375"/>
          <a:stretch>
            <a:fillRect/>
          </a:stretch>
        </p:blipFill>
        <p:spPr bwMode="auto">
          <a:xfrm>
            <a:off x="251520" y="1071872"/>
            <a:ext cx="7128792" cy="5472069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876256" y="1052736"/>
            <a:ext cx="226774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Предварительная</a:t>
            </a:r>
          </a:p>
          <a:p>
            <a:r>
              <a:rPr lang="ru-RU" dirty="0" smtClean="0"/>
              <a:t> работа:</a:t>
            </a:r>
          </a:p>
          <a:p>
            <a:pPr marL="342900" indent="-342900">
              <a:buAutoNum type="arabicPeriod"/>
            </a:pPr>
            <a:r>
              <a:rPr lang="ru-RU" dirty="0" smtClean="0"/>
              <a:t>Изучение </a:t>
            </a:r>
          </a:p>
          <a:p>
            <a:pPr marL="342900" indent="-342900"/>
            <a:r>
              <a:rPr lang="ru-RU" dirty="0" smtClean="0"/>
              <a:t>правил ДД,</a:t>
            </a:r>
          </a:p>
          <a:p>
            <a:pPr marL="342900" indent="-342900"/>
            <a:r>
              <a:rPr lang="ru-RU" dirty="0" smtClean="0"/>
              <a:t>Основных понятий и терминов</a:t>
            </a:r>
          </a:p>
          <a:p>
            <a:pPr marL="342900" indent="-342900"/>
            <a:r>
              <a:rPr lang="ru-RU" dirty="0" smtClean="0"/>
              <a:t>дорожных знаков.</a:t>
            </a:r>
          </a:p>
          <a:p>
            <a:pPr marL="342900" indent="-342900"/>
            <a:r>
              <a:rPr lang="ru-RU" dirty="0" smtClean="0"/>
              <a:t>2. Экскурсия за </a:t>
            </a:r>
          </a:p>
          <a:p>
            <a:pPr marL="342900" indent="-342900"/>
            <a:r>
              <a:rPr lang="ru-RU" dirty="0" smtClean="0"/>
              <a:t>пределы участка</a:t>
            </a:r>
          </a:p>
          <a:p>
            <a:pPr marL="342900" indent="-342900"/>
            <a:r>
              <a:rPr lang="ru-RU" dirty="0" smtClean="0"/>
              <a:t>3. Беседа</a:t>
            </a:r>
          </a:p>
          <a:p>
            <a:pPr marL="342900" indent="-342900"/>
            <a:r>
              <a:rPr lang="ru-RU" dirty="0" smtClean="0"/>
              <a:t>4. Изготовление </a:t>
            </a:r>
          </a:p>
          <a:p>
            <a:pPr marL="342900" indent="-342900"/>
            <a:r>
              <a:rPr lang="ru-RU" dirty="0" smtClean="0"/>
              <a:t>Макета</a:t>
            </a:r>
          </a:p>
          <a:p>
            <a:pPr marL="342900" indent="-342900"/>
            <a:r>
              <a:rPr lang="ru-RU" b="1" dirty="0" smtClean="0"/>
              <a:t>Работа с пособием -макетом</a:t>
            </a:r>
            <a:endParaRPr lang="ru-RU" dirty="0" smtClean="0"/>
          </a:p>
          <a:p>
            <a:pPr marL="342900" indent="-342900"/>
            <a:r>
              <a:rPr lang="ru-RU" dirty="0" smtClean="0"/>
              <a:t>4. Создание и </a:t>
            </a:r>
          </a:p>
          <a:p>
            <a:pPr marL="342900" indent="-342900"/>
            <a:r>
              <a:rPr lang="ru-RU" dirty="0" smtClean="0"/>
              <a:t>обыгрывание</a:t>
            </a:r>
          </a:p>
          <a:p>
            <a:pPr marL="342900" indent="-342900"/>
            <a:r>
              <a:rPr lang="ru-RU" dirty="0" smtClean="0"/>
              <a:t> различных </a:t>
            </a:r>
          </a:p>
          <a:p>
            <a:pPr marL="342900" indent="-342900"/>
            <a:r>
              <a:rPr lang="ru-RU" dirty="0" smtClean="0"/>
              <a:t> возможных </a:t>
            </a:r>
          </a:p>
          <a:p>
            <a:pPr marL="342900" indent="-342900"/>
            <a:r>
              <a:rPr lang="ru-RU" dirty="0" smtClean="0"/>
              <a:t>ситуаций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dirty="0" smtClean="0"/>
              <a:t>возможные варианты использования.</a:t>
            </a:r>
          </a:p>
        </p:txBody>
      </p:sp>
      <p:pic>
        <p:nvPicPr>
          <p:cNvPr id="4" name="Содержимое 3" descr="WhatsApp Image 2024-02-01 at 23.13.46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03848" y="4220638"/>
            <a:ext cx="2448272" cy="2440621"/>
          </a:xfrm>
        </p:spPr>
      </p:pic>
      <p:sp>
        <p:nvSpPr>
          <p:cNvPr id="5" name="TextBox 4"/>
          <p:cNvSpPr txBox="1"/>
          <p:nvPr/>
        </p:nvSpPr>
        <p:spPr>
          <a:xfrm>
            <a:off x="611560" y="1052736"/>
            <a:ext cx="7823167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000" dirty="0" smtClean="0"/>
              <a:t>При проведении  инструктажей для дошкольников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/>
              <a:t>При индивидуальной работе 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/>
              <a:t>На занятиях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/>
              <a:t>В самостоятельной игровой деятельности с использованием</a:t>
            </a:r>
          </a:p>
          <a:p>
            <a:r>
              <a:rPr lang="ru-RU" sz="2000" dirty="0" smtClean="0"/>
              <a:t> мелких игрушек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/>
              <a:t>Размещение на информационно -консультационном стенде</a:t>
            </a:r>
          </a:p>
          <a:p>
            <a:r>
              <a:rPr lang="ru-RU" sz="2000" dirty="0" smtClean="0"/>
              <a:t>в приемной для детей и родителей; в уголке юного пешехода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/>
              <a:t> Использование в </a:t>
            </a:r>
            <a:r>
              <a:rPr lang="ru-RU" sz="2000" dirty="0" err="1" smtClean="0"/>
              <a:t>досуговой</a:t>
            </a:r>
            <a:r>
              <a:rPr lang="ru-RU" sz="2000" dirty="0" smtClean="0"/>
              <a:t> деятельности (театрализация по </a:t>
            </a:r>
          </a:p>
          <a:p>
            <a:r>
              <a:rPr lang="ru-RU" sz="2000" dirty="0" smtClean="0"/>
              <a:t>ПДД для малышей</a:t>
            </a:r>
            <a:r>
              <a:rPr lang="ru-RU" sz="2000" dirty="0" smtClean="0"/>
              <a:t>)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/>
              <a:t> Для родителей в играх с детьми дома </a:t>
            </a:r>
            <a:endParaRPr lang="ru-RU" sz="2000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dirty="0" smtClean="0"/>
              <a:t>Выводы: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052736"/>
            <a:ext cx="8507288" cy="5073427"/>
          </a:xfrm>
        </p:spPr>
        <p:txBody>
          <a:bodyPr/>
          <a:lstStyle/>
          <a:p>
            <a:r>
              <a:rPr lang="ru-RU" sz="2400" dirty="0" smtClean="0"/>
              <a:t>Макет устойчив, легко перемещается с места на место, служит длительное время и в любой момент может быть доступен дошкольникам для игры.</a:t>
            </a:r>
          </a:p>
          <a:p>
            <a:r>
              <a:rPr lang="ru-RU" sz="2400" dirty="0" smtClean="0"/>
              <a:t>Макет – элемент, организующий предметную среду для игры с мелкими игрушками. Он выступает в роли «пускового механизма», способствующего развитию воображения и детского творчества, где педагог, не принимая непосредственного участия в игре, выступает как создатель проблемно-игровых ситуаций и помощник в реализации игровых замыслов.</a:t>
            </a:r>
          </a:p>
          <a:p>
            <a:pPr eaLnBrk="1" hangingPunct="1"/>
            <a:r>
              <a:rPr lang="ru-RU" sz="2400" dirty="0" smtClean="0"/>
              <a:t>        Дидактическое наглядно-игровое  пособие - макет </a:t>
            </a:r>
          </a:p>
          <a:p>
            <a:pPr algn="ctr" eaLnBrk="1" hangingPunct="1"/>
            <a:r>
              <a:rPr lang="ru-RU" sz="2400" dirty="0" smtClean="0"/>
              <a:t>    «Безопасный маршрут дошкольника»       р</a:t>
            </a:r>
            <a:r>
              <a:rPr lang="ru-RU" sz="2400" b="1" dirty="0" smtClean="0"/>
              <a:t>екомендован</a:t>
            </a:r>
            <a:r>
              <a:rPr lang="ru-RU" sz="2400" dirty="0" smtClean="0"/>
              <a:t> специалистам ДО, воспитателям, родителям воспитанников</a:t>
            </a:r>
          </a:p>
          <a:p>
            <a:endParaRPr lang="ru-RU" sz="2400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Оформление по умолчанию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156</TotalTime>
  <Words>382</Words>
  <Application>Microsoft Office PowerPoint</Application>
  <PresentationFormat>Экран (4:3)</PresentationFormat>
  <Paragraphs>84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Оформление по умолчанию</vt:lpstr>
      <vt:lpstr>Муниципальный конкурс дидактических игр и пособий  по безопасности жизнедеятельности детей дошкольного возраста  «Авторская находка - 2024».</vt:lpstr>
      <vt:lpstr>Слайд 2</vt:lpstr>
      <vt:lpstr>Слайд 3</vt:lpstr>
      <vt:lpstr>Слайд 4</vt:lpstr>
      <vt:lpstr>Слайд 5</vt:lpstr>
      <vt:lpstr>правила использования</vt:lpstr>
      <vt:lpstr>возможные варианты использования.</vt:lpstr>
      <vt:lpstr>Выводы: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Сергей Маратканов</dc:creator>
  <cp:lastModifiedBy>Андрей</cp:lastModifiedBy>
  <cp:revision>37</cp:revision>
  <dcterms:created xsi:type="dcterms:W3CDTF">2014-02-20T14:33:55Z</dcterms:created>
  <dcterms:modified xsi:type="dcterms:W3CDTF">2024-02-04T10:05:15Z</dcterms:modified>
</cp:coreProperties>
</file>