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9" r:id="rId3"/>
    <p:sldId id="280" r:id="rId4"/>
    <p:sldId id="288" r:id="rId5"/>
    <p:sldId id="285" r:id="rId6"/>
    <p:sldId id="283" r:id="rId7"/>
    <p:sldId id="289" r:id="rId8"/>
    <p:sldId id="290" r:id="rId9"/>
    <p:sldId id="291" r:id="rId10"/>
    <p:sldId id="292" r:id="rId11"/>
    <p:sldId id="293" r:id="rId12"/>
    <p:sldId id="294" r:id="rId13"/>
    <p:sldId id="296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B92D14"/>
    <a:srgbClr val="35759D"/>
    <a:srgbClr val="35B19D"/>
    <a:srgbClr val="E8E8E8"/>
    <a:srgbClr val="1E1E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5596" autoAdjust="0"/>
  </p:normalViewPr>
  <p:slideViewPr>
    <p:cSldViewPr>
      <p:cViewPr>
        <p:scale>
          <a:sx n="110" d="100"/>
          <a:sy n="110" d="100"/>
        </p:scale>
        <p:origin x="-202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DD70A3-94E8-4138-9591-46A05F77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5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ED04A-259A-408E-B9EE-7931907FC8F1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3B00D-3296-4878-9FE1-AFAA932E873B}" type="slidenum">
              <a:rPr lang="en-US" altLang="ru-RU" sz="1200"/>
              <a:pPr eaLnBrk="1" hangingPunct="1"/>
              <a:t>2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3B00D-3296-4878-9FE1-AFAA932E873B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2072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04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4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831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65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71480"/>
            <a:ext cx="7818662" cy="3214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работы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профессиональной компетенции педагогов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решения задач воспитания»</a:t>
            </a:r>
            <a:endParaRPr lang="ru-RU" altLang="ru-RU" sz="3200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3357554" y="5013176"/>
            <a:ext cx="5000660" cy="12019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62 г. Орска»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Литвинова  Светлана Павловна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ru-RU" sz="20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357694"/>
            <a:ext cx="2158530" cy="1694227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13873"/>
              </p:ext>
            </p:extLst>
          </p:nvPr>
        </p:nvGraphicFramePr>
        <p:xfrm>
          <a:off x="251520" y="260649"/>
          <a:ext cx="8640960" cy="63720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40960"/>
              </a:tblGrid>
              <a:tr h="3325800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«Круглый</a:t>
                      </a:r>
                      <a:r>
                        <a:rPr lang="ru-RU" sz="2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стол»</a:t>
                      </a:r>
                      <a:r>
                        <a:rPr lang="ru-RU" sz="2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2800" kern="1200" dirty="0" smtClean="0">
                        <a:solidFill>
                          <a:srgbClr val="456A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kern="1200" dirty="0" smtClean="0">
                        <a:solidFill>
                          <a:srgbClr val="456A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kern="1200" dirty="0" smtClean="0">
                        <a:solidFill>
                          <a:srgbClr val="456A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kern="1200" dirty="0" smtClean="0">
                        <a:solidFill>
                          <a:srgbClr val="456A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kern="1200" dirty="0" smtClean="0">
                        <a:solidFill>
                          <a:srgbClr val="456A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456A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solidFill>
                          <a:srgbClr val="456A1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1" marB="45721"/>
                </a:tc>
              </a:tr>
              <a:tr h="28668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«Круглый стол» по теме: «Значение народного творчества в патриотическом воспитании дошкольников», целью которого было: актуализировать знания педагогов по нравственно-патриотическому воспитанию детей через приобщение к национальной культуре.</a:t>
                      </a:r>
                      <a:endParaRPr lang="ru-RU" sz="2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4" marR="91454" marT="45721" marB="45721"/>
                </a:tc>
              </a:tr>
            </a:tbl>
          </a:graphicData>
        </a:graphic>
      </p:graphicFrame>
      <p:pic>
        <p:nvPicPr>
          <p:cNvPr id="7" name="Picture 2" descr="https://www.maam.ru/upload/blogs/detsad-199291-1537685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9036" b="3957"/>
          <a:stretch/>
        </p:blipFill>
        <p:spPr bwMode="auto">
          <a:xfrm>
            <a:off x="755576" y="2924943"/>
            <a:ext cx="3124844" cy="195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3528" y="1124744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форма общения педагогов и обмена их опытом между собой. При обсуждении любых вопросов воспитания и развития дошкольников круговые педагогические формы размещения участников позволяют сделать коллектив самоуправляемым, ставят всех участников в равное положение, обеспечивают взаимодействие и открытость.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g-fotki.yandex.ru/get/907951/80242066.17b/0_a0837_9c97a05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27" y="2915180"/>
            <a:ext cx="2951792" cy="196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20210216_142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3" y="2204864"/>
            <a:ext cx="3275856" cy="184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Users\User\Downloads\20210429_09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79" y="4509120"/>
            <a:ext cx="3563888" cy="200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User\Downloads\20210429_094140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45548"/>
            <a:ext cx="3842308" cy="216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22648" y="879563"/>
            <a:ext cx="859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 проверки профессиональных знаний, умений, навыков, педагогической эрудиции, возможность оценивать результаты путём сравнения своих способностей с другими.</a:t>
            </a:r>
          </a:p>
        </p:txBody>
      </p:sp>
    </p:spTree>
    <p:extLst>
      <p:ext uri="{BB962C8B-B14F-4D97-AF65-F5344CB8AC3E}">
        <p14:creationId xmlns:p14="http://schemas.microsoft.com/office/powerpoint/2010/main" val="4783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258238" cy="223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berezkahmrn.ru/storage/app/uploads/public/5a0/e84/74c/5a0e8474c4a95044091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3742"/>
            <a:ext cx="2232248" cy="177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0f1/00113f00-1f3bfaa9/hello_html_3b676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63" y="784723"/>
            <a:ext cx="2724825" cy="153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585492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- конкурс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маленькие друзья природы»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ksldetsad2.kuz-edu.ru/files/ksldetsad2/orig_eb42d1d9ef0dfbdbc628b3a17cc07f8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/>
          <a:stretch/>
        </p:blipFill>
        <p:spPr bwMode="auto">
          <a:xfrm>
            <a:off x="395536" y="3789040"/>
            <a:ext cx="2327866" cy="190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900igr.net/up/datai/84098/0016-003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2" y="3776656"/>
            <a:ext cx="2557836" cy="1917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maam.ru/upload/blogs/detsad-237469-149649795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b="4917"/>
          <a:stretch/>
        </p:blipFill>
        <p:spPr bwMode="auto">
          <a:xfrm>
            <a:off x="2987824" y="3529820"/>
            <a:ext cx="3024336" cy="1659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53774" y="6021288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- конкурс «Наша безопасность»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404" y="90872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профессиональной компетенции педагога в области воспитания в образовательном процессе: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глубоких знаний возрастных и индивидуальных психофизиологических особенностей детей;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проявления осведомленности во взаимоотношениях с воспитанником и существование различных механизмов понимания другого человека;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педагогическим мастерством и педагогической техникой;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обладание профессионально значимыми личностными свойствами и ценностными ориентациями.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компетенции педагогов в области воспитания в процессе педагогической деятельности способствует эффективности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а также всестороннему развитию детей в  соответствии с их возрастными и индивидуальными возможностями. </a:t>
            </a:r>
          </a:p>
        </p:txBody>
      </p:sp>
      <p:pic>
        <p:nvPicPr>
          <p:cNvPr id="5" name="Picture 2" descr="https://fsd.kopilkaurokov.ru/up/html/2019/09/24/k_5d896d1147694/520715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4968552" cy="170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762705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в настоящее время характеризуется значительными инновационными преобразованиями.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 условиях, педагог чтобы быть успешным и востребованным, должен быть готов к любым изменениям, уметь быстро и эффективно адаптироваться к новым условиям, проявлять стремление быть профессионалом, постоянно обновлять свои знания и умения, проявлять толерантность к неопределенности, быть готовым к риску, т.е.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профессионально компетентным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Счастливые милые дети улыбаются вместе с учителем Premium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018434" cy="208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935" y="908720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педагога в области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предполагает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следующих составляющих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внутреннему миру ребенка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предполагающий не просто знания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</a:p>
          <a:p>
            <a:pPr algn="just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индивидуальных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возрастных особенностей, но и выстраивание всей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</a:p>
          <a:p>
            <a:pPr algn="just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опорой на индивидуальные особенности детей. </a:t>
            </a: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силы и возможности ребенка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гуманистической позицией педагога, отражающей основную задачу – раскрыть потенциальные возможности ребенка. </a:t>
            </a: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воспитательную деятельность,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позволяет осуществлять образовательный процесс в единстве обучения и воспитания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отношений.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компетенция является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 и выражается в том, что надо быть личностью,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быть готовым к сотрудничеству.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r1.nubex.ru/s7475-fc4/f1028_27/vospitatel_s_detmi_5_181035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16971"/>
            <a:ext cx="3292810" cy="14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836712"/>
            <a:ext cx="80648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развитии профессиональной компетентности воспитателей дошкольной организации отводится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методической работы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нацеленной на совершенствовании профессионального уровня, обмен положительным опытом и введение новаций в практическую деятельность педагогов на основе использования современных технологий обучения и воспитания.</a:t>
            </a:r>
          </a:p>
        </p:txBody>
      </p:sp>
      <p:pic>
        <p:nvPicPr>
          <p:cNvPr id="16" name="Picture 2" descr="http://www.eduportal44.ru/BuyR/Gavrilovo/gavr/DocLib1/%D0%9C%D0%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018473" cy="25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14647"/>
              </p:ext>
            </p:extLst>
          </p:nvPr>
        </p:nvGraphicFramePr>
        <p:xfrm>
          <a:off x="323528" y="404664"/>
          <a:ext cx="8568952" cy="59048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68952"/>
              </a:tblGrid>
              <a:tr h="2369169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- </a:t>
                      </a:r>
                      <a:r>
                        <a:rPr lang="ru-RU" altLang="ru-RU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1" marB="45721"/>
                </a:tc>
              </a:tr>
              <a:tr h="3031431">
                <a:tc>
                  <a:txBody>
                    <a:bodyPr/>
                    <a:lstStyle/>
                    <a:p>
                      <a:pPr algn="just"/>
                      <a:endParaRPr lang="ru-RU" sz="2400" kern="1200" dirty="0" smtClean="0">
                        <a:effectLst/>
                      </a:endParaRPr>
                    </a:p>
                    <a:p>
                      <a:pPr algn="just"/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– практикум «Формирование профессиональных умений педагога в вопросах разработки и внедрения рабочей программы воспитания, ежегодного календарного плана воспитательной работы»</a:t>
                      </a: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9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еминар – практикум 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включаются практические задания, наблюдения работы коллег с последующим обсуждением. В ходе семинара – практикума предусматривается возможность обсуждения различных точек зрения, дискуссии, создания проблемных ситуаций, которые позволяют в итоге выработать единую позицию по рассматриваемому вопросу.</a:t>
                      </a:r>
                    </a:p>
                  </a:txBody>
                  <a:tcPr marL="91454" marR="91454" marT="45721" marB="45721"/>
                </a:tc>
              </a:tr>
            </a:tbl>
          </a:graphicData>
        </a:graphic>
      </p:graphicFrame>
      <p:pic>
        <p:nvPicPr>
          <p:cNvPr id="7" name="Picture 4" descr="F:\августовка 2016\66054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670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5840"/>
            <a:ext cx="3169568" cy="237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6601" r="11413"/>
          <a:stretch/>
        </p:blipFill>
        <p:spPr>
          <a:xfrm>
            <a:off x="323529" y="692696"/>
            <a:ext cx="3706054" cy="244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User\Downloads\20210215_134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0599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9" r="6299"/>
          <a:stretch/>
        </p:blipFill>
        <p:spPr bwMode="auto">
          <a:xfrm>
            <a:off x="4804004" y="674683"/>
            <a:ext cx="3739949" cy="248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1064"/>
            <a:ext cx="3384376" cy="229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86247"/>
              </p:ext>
            </p:extLst>
          </p:nvPr>
        </p:nvGraphicFramePr>
        <p:xfrm>
          <a:off x="179511" y="332656"/>
          <a:ext cx="8784977" cy="60072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84977"/>
              </a:tblGrid>
              <a:tr h="2166737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работы (мастер-класс)</a:t>
                      </a:r>
                      <a:endParaRPr lang="ru-RU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1" marB="45721"/>
                </a:tc>
              </a:tr>
              <a:tr h="35218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 – класс – 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особый жанр обобщения и распространения педагогического опыта, представляющий собой фундаментально разработанный оригинальный метод или авторскую методику, опирающийся на свои принципы и имеющий определенную структуру. Это знакомство с педагогическим опытом, системой работы, авторскими находками и всем тем, что помогает педагогу достичь наилучших результатов. Мастер – класс можно проводить как внутри ДОО, так и для педагогов ДОО города и области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1" marB="45721"/>
                </a:tc>
              </a:tr>
            </a:tbl>
          </a:graphicData>
        </a:graphic>
      </p:graphicFrame>
      <p:pic>
        <p:nvPicPr>
          <p:cNvPr id="9" name="Picture 2" descr="G:\Мастер класс Холиной А.В\CIMG6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6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G:\МАСТЕР - КЛАСС Положенцева О.Н\CAM_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2692"/>
            <a:ext cx="2675041" cy="200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G:\МАСТЕР - КЛАСС Положенцева О.Н\CAM_0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96902" cy="194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G:\МАСТЕР - КЛАСС Положенцева О.Н\CAM_06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8484" r="14500"/>
          <a:stretch/>
        </p:blipFill>
        <p:spPr bwMode="auto">
          <a:xfrm>
            <a:off x="3030155" y="476672"/>
            <a:ext cx="3009579" cy="200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2476" y="263691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теме: «Воспитание духовно - нравственных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детей старшего дошкольного возраста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взаимодействия ДОУ, семьи и общественных организаций».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2.schoolrm.ru/resize_cache/1166149/c3bed4c46e3bebf9034448fed65e7b8e/iblock/a04/a047c0f657c0d648e4a78de951c195a2/da4cec3cc38472e2d74fe5fc516be6b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5702" r="10427" b="3847"/>
          <a:stretch/>
        </p:blipFill>
        <p:spPr bwMode="auto">
          <a:xfrm>
            <a:off x="3273150" y="3933056"/>
            <a:ext cx="2705536" cy="1899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61631"/>
              </p:ext>
            </p:extLst>
          </p:nvPr>
        </p:nvGraphicFramePr>
        <p:xfrm>
          <a:off x="107504" y="404664"/>
          <a:ext cx="8856984" cy="62646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56984"/>
              </a:tblGrid>
              <a:tr h="338437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54" marR="91454" marT="45721" marB="45721"/>
                </a:tc>
              </a:tr>
              <a:tr h="2880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4" marR="91454" marT="45721" marB="4572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976" y="554806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воспитателей: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«Трудовое воспитание дошкольников»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которой  совершенствование работы в детском саду по формированию у дошкольников трудовых навыков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92" y="90872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сильным инструментом формирования личности профессионала. Деловая игра представляет собой метод имитации (подражания, изображения, отражения) принятия управленческих решений в различных ситуациях, путем игры по заданным или выработанным самими участниками игры правилами. Деловая игра повышает интерес, вызывает высокую активность, совершенствует умение в разрешении реальных педагогических проблем. В целом игры,  с их многосторонним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анализом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ситуаций, позволяют связывать теорию с практическим опытом.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 descr="https://ds02.infourok.ru/uploads/ex/0cf6/0003c9fd-be59655c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215100" cy="166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514</Words>
  <Application>Microsoft Office PowerPoint</Application>
  <PresentationFormat>Экран (4:3)</PresentationFormat>
  <Paragraphs>59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powerpoint-template</vt:lpstr>
      <vt:lpstr>«Система работы  по повышению профессиональной компетенции педагогов  в контексте решения задач воспитания»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detsa</cp:lastModifiedBy>
  <cp:revision>47</cp:revision>
  <dcterms:created xsi:type="dcterms:W3CDTF">2021-08-18T07:22:57Z</dcterms:created>
  <dcterms:modified xsi:type="dcterms:W3CDTF">2021-08-23T09:01:45Z</dcterms:modified>
</cp:coreProperties>
</file>