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83" r:id="rId4"/>
    <p:sldId id="287" r:id="rId5"/>
    <p:sldId id="285" r:id="rId6"/>
    <p:sldId id="279" r:id="rId7"/>
    <p:sldId id="286" r:id="rId8"/>
    <p:sldId id="284" r:id="rId9"/>
    <p:sldId id="281" r:id="rId10"/>
    <p:sldId id="288" r:id="rId11"/>
    <p:sldId id="291" r:id="rId12"/>
    <p:sldId id="289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4C67246-61EB-4CFA-9A4D-D3656EB80D6D}">
          <p14:sldIdLst>
            <p14:sldId id="261"/>
            <p14:sldId id="262"/>
            <p14:sldId id="283"/>
            <p14:sldId id="287"/>
            <p14:sldId id="285"/>
            <p14:sldId id="279"/>
            <p14:sldId id="286"/>
            <p14:sldId id="284"/>
            <p14:sldId id="281"/>
            <p14:sldId id="288"/>
            <p14:sldId id="289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0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МЫ ЗА ЗДОРОВЫЙ </a:t>
            </a:r>
            <a:br>
              <a:rPr lang="ru-RU" dirty="0"/>
            </a:br>
            <a:r>
              <a:rPr lang="ru-RU" dirty="0"/>
              <a:t>ОБРАЗ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©Рассохина Г.В.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http://pedsovet.su/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926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390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1845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961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048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655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56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1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725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>
                <a:solidFill>
                  <a:prstClr val="black"/>
                </a:solidFill>
              </a:rPr>
              <a:pPr/>
              <a:t>05.05.2023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3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 Второй уровень</a:t>
            </a:r>
          </a:p>
          <a:p>
            <a:pPr lvl="2"/>
            <a:r>
              <a:rPr lang="ru-RU" dirty="0"/>
              <a:t> 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©Рассохина Г.В.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http://pedsovet.su/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72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7686" y="142852"/>
            <a:ext cx="4786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МДОАУ «Детский сад №53» г.Орска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2857496"/>
            <a:ext cx="814393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 на тему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«Применение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кейс-технологий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   реализации регионального компонента</a:t>
            </a:r>
            <a:r>
              <a:rPr kumimoji="0" lang="ru-RU" sz="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00496" y="4429132"/>
            <a:ext cx="51435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высшей кв.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Швейкерт Людмила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Ивановна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первой кв. категории: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Чабаненко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Леонидовна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74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90465B13-1403-4823-94D7-7244D7398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714356"/>
            <a:ext cx="4076624" cy="4076624"/>
          </a:xfrm>
        </p:spPr>
      </p:pic>
      <p:pic>
        <p:nvPicPr>
          <p:cNvPr id="4" name="Рисунок 3" descr="E:\фото кейса\20230426_13213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572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4" y="4857760"/>
            <a:ext cx="400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пазлы "Орская яшма"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9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фото кейса\20230407_0915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57356" y="-500090"/>
            <a:ext cx="6000792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389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:\фото кейса\20230426_1330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1966" cy="4071966"/>
          </a:xfrm>
          <a:prstGeom prst="rect">
            <a:avLst/>
          </a:prstGeom>
          <a:noFill/>
        </p:spPr>
      </p:pic>
      <p:pic>
        <p:nvPicPr>
          <p:cNvPr id="3" name="Рисунок 2" descr="C:\Users\User\Рабочий стол\20230427_080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90268" y="1867725"/>
            <a:ext cx="3167063" cy="47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9" y="4500570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Кубики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785926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Луллия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58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3143248"/>
            <a:ext cx="7110413" cy="221457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2"/>
                </a:solidFill>
              </a:rPr>
              <a:t>Спасибо  </a:t>
            </a:r>
            <a:br>
              <a:rPr lang="ru-RU" sz="4800" dirty="0">
                <a:solidFill>
                  <a:schemeClr val="tx2"/>
                </a:solidFill>
              </a:rPr>
            </a:br>
            <a:r>
              <a:rPr lang="ru-RU" sz="4800" dirty="0">
                <a:solidFill>
                  <a:schemeClr val="tx2"/>
                </a:solidFill>
              </a:rPr>
              <a:t> за  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44699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0700" y="642918"/>
            <a:ext cx="8229600" cy="5470545"/>
          </a:xfrm>
        </p:spPr>
        <p:txBody>
          <a:bodyPr/>
          <a:lstStyle/>
          <a:p>
            <a:r>
              <a:rPr lang="ru-RU" dirty="0"/>
              <a:t>Актуальность: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85786" y="1285860"/>
            <a:ext cx="642942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всестороннего развития детской личности воспитанников дошкольного возраста особое значение имеет ознакомление с миром взрослых. Вступление ребенка в социальный мир невозможно без усвоения им первичных представлений о социальном мире, развитие ранней профориентации.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человек мечтает обрести в жизни свое любимое дело, доставляющее радость ему самому и приносящее пользу людям. Мир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обществе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сложная, динамичная, постоянно развивающаяся система. Поэтому очень важно познакомить ребенка 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профессиями родного края, рассказать о тех характерных качествах, которые требует та или иная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профессия.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08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0700" y="500042"/>
            <a:ext cx="6908820" cy="561342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Цель:</a:t>
            </a:r>
          </a:p>
          <a:p>
            <a:pPr>
              <a:buNone/>
            </a:pPr>
            <a:r>
              <a:rPr lang="ru-RU" sz="2200" dirty="0"/>
              <a:t>- Формирование познавательного интереса к профессиональной деятельности людей родного города.</a:t>
            </a:r>
          </a:p>
          <a:p>
            <a:pPr>
              <a:buNone/>
            </a:pPr>
            <a:r>
              <a:rPr lang="ru-RU" sz="2200" dirty="0"/>
              <a:t>- Расширение представления о труде людей разных профессий, показать результаты труда, их общественную значимость для Родного края.</a:t>
            </a:r>
          </a:p>
          <a:p>
            <a:r>
              <a:rPr lang="ru-RU" sz="2400" b="1" dirty="0"/>
              <a:t>Задачи:</a:t>
            </a:r>
          </a:p>
          <a:p>
            <a:pPr>
              <a:buNone/>
            </a:pPr>
            <a:r>
              <a:rPr lang="ru-RU" sz="2400" dirty="0"/>
              <a:t>- </a:t>
            </a:r>
            <a:r>
              <a:rPr lang="ru-RU" sz="2200" dirty="0"/>
              <a:t>Расширять представления о разных профессиях; трудовых действиях, совершаемых взрослыми; о материалах, необходимых для работы; </a:t>
            </a:r>
          </a:p>
          <a:p>
            <a:pPr>
              <a:buNone/>
            </a:pPr>
            <a:r>
              <a:rPr lang="ru-RU" sz="2200" dirty="0"/>
              <a:t>- Побуждать у детей любознательность и интерес к различным профессиям, особенно уделить внимание профессиям родителей.</a:t>
            </a:r>
          </a:p>
          <a:p>
            <a:pPr>
              <a:buNone/>
            </a:pPr>
            <a:r>
              <a:rPr lang="ru-RU" sz="2200" dirty="0"/>
              <a:t>- Способствовать развитию познавательных способностей детей, расширению кругозора, развитию активного словаря детей.</a:t>
            </a:r>
          </a:p>
          <a:p>
            <a:pPr>
              <a:buNone/>
            </a:pPr>
            <a:r>
              <a:rPr lang="ru-RU" sz="2200" dirty="0"/>
              <a:t>-    Воспитывать уважение к людям различных профессий.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5808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008313" cy="11620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 descr="C:\Users\User\Desktop\фото кейса\20230407_091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1439" y="1464455"/>
            <a:ext cx="45005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кейса\20230407_0915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00694" y="-24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ейса\20230407_0931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0365" y="3232139"/>
            <a:ext cx="3249613" cy="35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50006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 по ознакомлению дошкольников с профессиями Оренбургской области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83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8AB7F74E-90FD-44DD-B541-5E85816CD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928670"/>
            <a:ext cx="4000528" cy="3863199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C43DC15-B3FE-4BE7-87B2-1B5FBCC17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4143380"/>
            <a:ext cx="2786049" cy="25442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4EE7330-7A39-47E0-AA1B-DB62F5A39A89}"/>
              </a:ext>
            </a:extLst>
          </p:cNvPr>
          <p:cNvSpPr/>
          <p:nvPr/>
        </p:nvSpPr>
        <p:spPr>
          <a:xfrm>
            <a:off x="1500166" y="357166"/>
            <a:ext cx="631504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Младший дошкольный возраст</a:t>
            </a:r>
          </a:p>
        </p:txBody>
      </p:sp>
      <p:pic>
        <p:nvPicPr>
          <p:cNvPr id="5" name="Рисунок 4" descr="C:\Users\User\Downloads\20230407_0929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278604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808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008313" cy="11620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Содержимое 3" descr="E:\фото кейса\20230426_1318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7191" y="-178619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кейса\20230426_131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22033" y="2393149"/>
            <a:ext cx="37862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1071546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"Вертушки"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3877983"/>
            <a:ext cx="57864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"Кто в домике живет"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83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кейса\20230426_132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85786" y="214290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 кейса\20230426_131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24178" y="2648194"/>
            <a:ext cx="3419475" cy="412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14876" y="1195864"/>
            <a:ext cx="44291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Книжка-малышка.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 и пословицы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профессиях.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"Что для работы нужно?"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4071942"/>
            <a:ext cx="40719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шнуровка "Чей головной убор?"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 "Четвертый лишний", "Найди тень", "Полезный транспорт",  "Кто в домике живет"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вертушки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08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008313" cy="11620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B6E9CD2-3E8D-4A14-9305-9C16AD57E034}"/>
              </a:ext>
            </a:extLst>
          </p:cNvPr>
          <p:cNvSpPr/>
          <p:nvPr/>
        </p:nvSpPr>
        <p:spPr>
          <a:xfrm>
            <a:off x="755576" y="260648"/>
            <a:ext cx="720080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Старший дошкольный возраст</a:t>
            </a:r>
          </a:p>
        </p:txBody>
      </p:sp>
      <p:pic>
        <p:nvPicPr>
          <p:cNvPr id="4" name="Рисунок 3" descr="E:\фото кейса\20230426_13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5786" y="785794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 кейса\20230426_132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3115935" cy="344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783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21CF50B9-BA59-4071-8D5E-668B44830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6" y="189656"/>
            <a:ext cx="4355976" cy="4355976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A1C0A7-1070-4CD3-866E-16D4ED5AC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36" y="189656"/>
            <a:ext cx="4382352" cy="4382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583162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"Что сначала, что потом?"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67549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"Создание Оренбургского пухового платка"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3898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201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</vt:lpstr>
      <vt:lpstr>Слайд 5</vt:lpstr>
      <vt:lpstr> </vt:lpstr>
      <vt:lpstr>Слайд 7</vt:lpstr>
      <vt:lpstr> </vt:lpstr>
      <vt:lpstr>Слайд 9</vt:lpstr>
      <vt:lpstr>Слайд 10</vt:lpstr>
      <vt:lpstr>Слайд 11</vt:lpstr>
      <vt:lpstr>Слайд 12</vt:lpstr>
      <vt:lpstr>Спасибо  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</cp:revision>
  <dcterms:created xsi:type="dcterms:W3CDTF">2014-06-18T16:32:41Z</dcterms:created>
  <dcterms:modified xsi:type="dcterms:W3CDTF">2023-05-05T05:53:13Z</dcterms:modified>
</cp:coreProperties>
</file>