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3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6" d="100"/>
          <a:sy n="86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9F59C7-94B8-6E08-A4D0-D24416691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424763"/>
            <a:ext cx="6815669" cy="1961901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дидактических пособий по театрализованной деятельности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формирования интереса у детей дошкольного возраста к театральной деятельности»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«Играем в театр»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CD799D-4DE7-F811-BC2D-0BB7D2BD9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7015128" cy="1775640"/>
          </a:xfrm>
        </p:spPr>
        <p:txBody>
          <a:bodyPr>
            <a:norm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Хлыстова О.Б.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МОАУ «СОШ № 54 г. Орска»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(дошкольные группы)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этой книжке живут сказки»</a:t>
            </a:r>
          </a:p>
        </p:txBody>
      </p:sp>
    </p:spTree>
    <p:extLst>
      <p:ext uri="{BB962C8B-B14F-4D97-AF65-F5344CB8AC3E}">
        <p14:creationId xmlns:p14="http://schemas.microsoft.com/office/powerpoint/2010/main" val="346635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35B1B2-AC3D-BF88-5F02-02574959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727" y="552893"/>
            <a:ext cx="9601197" cy="146729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интерес к театрализованной игре.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84888B-3530-B559-3E87-508EBA389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09823"/>
            <a:ext cx="10219659" cy="4795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Пробуждать интерес к театрализованной игре путем опыта общения с персонажем.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следить за действиями сказочных героев, адекватно реагировать на них.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навыка перевоплощения в образы сказочных героев.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устойчивый интерес детей к театрализованной игре.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следить за развитием действия в игре – драматизации.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у детей имитировать характерные действия персонажей, передавать эмоциональное состояние человека.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сопровождать движения простой песенкой.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интонационную выразительность речи в процессе театрально – игровой деятельности.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 использовать импровизационные формы диалогов действующих лиц в хорошо знакомых сказках.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простейшие образно – выразительные умения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интерес творческим проявлениям в игре и игровому общению со сверстниками.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08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FCE7BE-CC6D-E2BF-0EB3-2112E37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6870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этой книжке живут сказки»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2 – 5 лет в форме книжки из фетра)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C1CCEF-F58D-D7C3-1F7E-FA9C65FF3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1" t="6907" r="15034" b="6024"/>
          <a:stretch/>
        </p:blipFill>
        <p:spPr>
          <a:xfrm>
            <a:off x="8182732" y="2212273"/>
            <a:ext cx="3269534" cy="34941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5" y="2245605"/>
            <a:ext cx="4102085" cy="34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11" y="2245605"/>
            <a:ext cx="2497647" cy="349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39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7209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пособия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531345"/>
            <a:ext cx="9601196" cy="434452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Пособие оформлено в форме книжки из фетра.</a:t>
            </a:r>
          </a:p>
          <a:p>
            <a:pPr marL="0" lvl="0" indent="0">
              <a:buClr>
                <a:srgbClr val="AB946B"/>
              </a:buClr>
              <a:buNone/>
            </a:pPr>
            <a:r>
              <a:rPr lang="ru-RU" dirty="0" smtClean="0"/>
              <a:t>К нему прилагаются фигурки сказочных животных и героев на липучках  из следующих сказок:</a:t>
            </a: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AB946B"/>
              </a:buClr>
              <a:buNone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Курочка Ряба</a:t>
            </a:r>
          </a:p>
          <a:p>
            <a:pPr marL="0" lvl="0" indent="0">
              <a:buClr>
                <a:srgbClr val="AB946B"/>
              </a:buClr>
              <a:buNone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Колобок</a:t>
            </a:r>
          </a:p>
          <a:p>
            <a:pPr marL="0" lvl="0" indent="0">
              <a:buClr>
                <a:srgbClr val="AB946B"/>
              </a:buClr>
              <a:buNone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Теремок</a:t>
            </a:r>
          </a:p>
          <a:p>
            <a:pPr marL="0" lvl="0" indent="0">
              <a:buClr>
                <a:srgbClr val="AB946B"/>
              </a:buClr>
              <a:buNone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Гуси – лебеди</a:t>
            </a:r>
          </a:p>
          <a:p>
            <a:pPr marL="0" lvl="0" indent="0">
              <a:buClr>
                <a:srgbClr val="AB946B"/>
              </a:buClr>
              <a:buNone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Три поросенка</a:t>
            </a:r>
          </a:p>
          <a:p>
            <a:r>
              <a:rPr lang="ru-RU" dirty="0" smtClean="0"/>
              <a:t> Страницы книжки оформлены в виде пейзажей и красочных полей.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81" y="2477792"/>
            <a:ext cx="3963969" cy="271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200" y="2477792"/>
            <a:ext cx="29146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12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244549-ACD5-A2BA-934A-4F794C20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570221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1B41E6-0211-6DA0-995B-0253FB450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626781"/>
            <a:ext cx="9601196" cy="4249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прочтения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ребята рассматривали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к сказке.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пришла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 мне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сделать дидактическое пособие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с которым  бы было интересно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доступно играть со сказочными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героями,  перемещать их, придумывать другой конец сказки или создавать новую сказку.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2" y="3173653"/>
            <a:ext cx="2524125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25" y="3137494"/>
            <a:ext cx="3056511" cy="268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63" y="3137494"/>
            <a:ext cx="2224641" cy="26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66" y="3140718"/>
            <a:ext cx="2346689" cy="26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92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397605-B56C-1DF5-590F-AD80D0A8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71964"/>
            <a:ext cx="9601196" cy="570221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самостоятельной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BA8CC0-93C3-E8C6-DAAB-B469903A5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366093"/>
            <a:ext cx="9601196" cy="466013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открывает книгу, на страничке прикреплена сказка, воспитатель рассказывает сказку, малыш слушает её, смотрит сначала как двигает фигурки воспитатель, а в последствии сам манипулирует фигурками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ой вариант: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открывает книгу, из кармашка достаёт героев какой – либо сказки. Прикрепляет к страничке сказку и с помощью взрослого рассказывает сказку, если сказку ребёнок знает хорошо, то может самостоятельно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пересказывать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отрывок сказки или всю сказку.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подгруппой выбирают сказку и сказочных героев к ней. Затем самостоятельно распределяют роли и обыгрывают сказку, используя все странички книги.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вариант: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сочиняют свою сказку, используя имеющиеся персонажи.</a:t>
            </a:r>
          </a:p>
        </p:txBody>
      </p:sp>
    </p:spTree>
    <p:extLst>
      <p:ext uri="{BB962C8B-B14F-4D97-AF65-F5344CB8AC3E}">
        <p14:creationId xmlns:p14="http://schemas.microsoft.com/office/powerpoint/2010/main" val="3854270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AB946B"/>
    </a:accent1>
    <a:accent2>
      <a:srgbClr val="C04F32"/>
    </a:accent2>
    <a:accent3>
      <a:srgbClr val="DD8C3C"/>
    </a:accent3>
    <a:accent4>
      <a:srgbClr val="8E684C"/>
    </a:accent4>
    <a:accent5>
      <a:srgbClr val="CBAF62"/>
    </a:accent5>
    <a:accent6>
      <a:srgbClr val="803348"/>
    </a:accent6>
    <a:hlink>
      <a:srgbClr val="86724D"/>
    </a:hlink>
    <a:folHlink>
      <a:srgbClr val="B99E8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393</Words>
  <Application>Microsoft Office PowerPoint</Application>
  <PresentationFormat>Произвольный</PresentationFormat>
  <Paragraphs>42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Натуральные материалы</vt:lpstr>
      <vt:lpstr>Муниципальный конкурс дидактических пособий по театрализованной деятельности «Лэпбук как средство формирования интереса у детей дошкольного возраста к театральной деятельности» номинация «Играем в театр»</vt:lpstr>
      <vt:lpstr>Цель создания лэпбука:  Развивать у детей интерес к театрализованной игре. </vt:lpstr>
      <vt:lpstr>«В этой книжке живут сказки» (Лэпбук для детей 2 – 5 лет в форме книжки из фетра)</vt:lpstr>
      <vt:lpstr>Описание пособия</vt:lpstr>
      <vt:lpstr>Создание лэпбука</vt:lpstr>
      <vt:lpstr>Использование в самостоятельной деятельности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 дидактических пособий по театрализованной деятельности «Лепбук как средство формирования интереса у детей дошкольного возраста к театральной деятельности»</dc:title>
  <dc:creator>Александр</dc:creator>
  <cp:lastModifiedBy>DEXP</cp:lastModifiedBy>
  <cp:revision>10</cp:revision>
  <dcterms:created xsi:type="dcterms:W3CDTF">2024-03-20T04:46:07Z</dcterms:created>
  <dcterms:modified xsi:type="dcterms:W3CDTF">2024-03-21T09:11:46Z</dcterms:modified>
</cp:coreProperties>
</file>