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90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0560" y="1628800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«Мой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любимый город ОРСК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(занятие в средней группе)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5888496"/>
            <a:ext cx="3888432" cy="553616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Разработала: воспитатель 1кв.кат.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Юхимчук Ирина Николаевна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7" name="Рисунок 10" descr="герб капитошка сад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57"/>
            <a:ext cx="6096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76470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00" dirty="0"/>
              <a:t>Муниципальное дошкольное образовательное автономное учреждение</a:t>
            </a:r>
          </a:p>
          <a:p>
            <a:pPr algn="ctr">
              <a:lnSpc>
                <a:spcPct val="100000"/>
              </a:lnSpc>
            </a:pPr>
            <a:r>
              <a:rPr lang="ru-RU" sz="900" dirty="0"/>
              <a:t>«Детский сад № 19 общеразвивающего вида с приоритетным осуществлением </a:t>
            </a:r>
          </a:p>
          <a:p>
            <a:pPr algn="ctr">
              <a:lnSpc>
                <a:spcPct val="100000"/>
              </a:lnSpc>
            </a:pPr>
            <a:r>
              <a:rPr lang="ru-RU" sz="900" dirty="0"/>
              <a:t>художественно-эстетического развития воспитанников ”Капитошка” г. Орска»</a:t>
            </a:r>
          </a:p>
          <a:p>
            <a:pPr algn="ctr">
              <a:lnSpc>
                <a:spcPct val="100000"/>
              </a:lnSpc>
            </a:pPr>
            <a:r>
              <a:rPr lang="ru-RU" sz="900" dirty="0"/>
              <a:t>(МДОАУ “Детский сад № 19 г. Орска”)</a:t>
            </a:r>
            <a:endParaRPr lang="ru-RU" sz="900" dirty="0">
              <a:ea typeface="Calibri"/>
              <a:cs typeface="Times New Roman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71" y="3027603"/>
            <a:ext cx="45125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565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09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41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3" y="0"/>
            <a:ext cx="91613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307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" y="13665"/>
            <a:ext cx="9141273" cy="684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330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204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" y="0"/>
            <a:ext cx="6102325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30409"/>
            <a:ext cx="5588592" cy="372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86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4" y="0"/>
            <a:ext cx="92740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666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142875"/>
            <a:ext cx="10668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66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63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" y="692696"/>
            <a:ext cx="9142331" cy="513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341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" y="-1"/>
            <a:ext cx="913891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86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1" y="541784"/>
            <a:ext cx="4364743" cy="245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31" y="53280"/>
            <a:ext cx="5121275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0504"/>
            <a:ext cx="424973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7" y="3724275"/>
            <a:ext cx="4910069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9028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50</Words>
  <Application>Microsoft Office PowerPoint</Application>
  <PresentationFormat>Экран (4:3)</PresentationFormat>
  <Paragraphs>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«Мой любимый город ОРСК» (занятие в средней группе)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«Мой любимый город ОРСК» (занятие в средней группе)</dc:title>
  <dc:creator>Пользователь</dc:creator>
  <cp:lastModifiedBy>Пользователь</cp:lastModifiedBy>
  <cp:revision>5</cp:revision>
  <dcterms:created xsi:type="dcterms:W3CDTF">2020-10-31T17:35:00Z</dcterms:created>
  <dcterms:modified xsi:type="dcterms:W3CDTF">2020-10-31T18:46:36Z</dcterms:modified>
</cp:coreProperties>
</file>