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4" r:id="rId4"/>
    <p:sldId id="275" r:id="rId5"/>
    <p:sldId id="270" r:id="rId6"/>
    <p:sldId id="269" r:id="rId7"/>
    <p:sldId id="260" r:id="rId8"/>
    <p:sldId id="266" r:id="rId9"/>
    <p:sldId id="272" r:id="rId10"/>
    <p:sldId id="271" r:id="rId11"/>
    <p:sldId id="267" r:id="rId12"/>
    <p:sldId id="273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931BE"/>
    <a:srgbClr val="63CB2F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2" autoAdjust="0"/>
    <p:restoredTop sz="84583" autoAdjust="0"/>
  </p:normalViewPr>
  <p:slideViewPr>
    <p:cSldViewPr>
      <p:cViewPr>
        <p:scale>
          <a:sx n="79" d="100"/>
          <a:sy n="79" d="100"/>
        </p:scale>
        <p:origin x="-882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344553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7344816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1214421"/>
            <a:ext cx="4500594" cy="214314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</a:rPr>
              <a:t/>
            </a:r>
            <a:br>
              <a:rPr lang="ru-RU" sz="4000" b="1" dirty="0" smtClean="0">
                <a:solidFill>
                  <a:schemeClr val="accent2"/>
                </a:solidFill>
              </a:rPr>
            </a:br>
            <a:r>
              <a:rPr lang="ru-RU" sz="4000" b="1" dirty="0" smtClean="0">
                <a:solidFill>
                  <a:schemeClr val="accent2"/>
                </a:solidFill>
              </a:rPr>
              <a:t>Мой любимый город!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Home\Desktop\орск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800" cy="4419600"/>
          </a:xfrm>
          <a:prstGeom prst="rect">
            <a:avLst/>
          </a:prstGeom>
          <a:noFill/>
        </p:spPr>
      </p:pic>
      <p:pic>
        <p:nvPicPr>
          <p:cNvPr id="1027" name="Picture 3" descr="C:\Users\Home\Desktop\орск\unnamed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09975"/>
            <a:ext cx="4876800" cy="32480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876800" y="5000636"/>
            <a:ext cx="4124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МДОАУ ЦРР детский сад №</a:t>
            </a:r>
            <a:r>
              <a:rPr lang="ru-RU" sz="1600" b="1" dirty="0" smtClean="0">
                <a:solidFill>
                  <a:srgbClr val="FF0000"/>
                </a:solidFill>
              </a:rPr>
              <a:t>120 «Крепыш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Воспитатели </a:t>
            </a:r>
            <a:r>
              <a:rPr lang="ru-RU" sz="1600" b="1" dirty="0" smtClean="0">
                <a:solidFill>
                  <a:srgbClr val="FF0000"/>
                </a:solidFill>
              </a:rPr>
              <a:t>1 </a:t>
            </a:r>
            <a:r>
              <a:rPr lang="ru-RU" sz="1600" b="1" dirty="0" smtClean="0">
                <a:solidFill>
                  <a:srgbClr val="FF0000"/>
                </a:solidFill>
              </a:rPr>
              <a:t>категории: 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Булгакова Людмила Павловна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Васильева Вера Александровна.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Достопримечательности нашего города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251520" y="1142984"/>
            <a:ext cx="4176464" cy="571504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Бульвар космонавтов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123" name="Picture 3" descr="C:\Users\Home\Desktop\орск\unnamed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50825" y="2071678"/>
            <a:ext cx="4176713" cy="4429156"/>
          </a:xfrm>
          <a:prstGeom prst="rect">
            <a:avLst/>
          </a:prstGeom>
          <a:noFill/>
        </p:spPr>
      </p:pic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716016" y="1214422"/>
            <a:ext cx="4248472" cy="78581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Мемориал «Летчикам всех поколений»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Home\Desktop\орск\P1020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286280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73712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Парк «Северный»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C:\Users\Home\Desktop\орск\DSC_09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357718" cy="2786082"/>
          </a:xfrm>
          <a:prstGeom prst="rect">
            <a:avLst/>
          </a:prstGeom>
          <a:noFill/>
        </p:spPr>
      </p:pic>
      <p:pic>
        <p:nvPicPr>
          <p:cNvPr id="7171" name="Picture 3" descr="C:\Users\Home\Desktop\орск\image_18092020191111_160043827144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000528" cy="2786082"/>
          </a:xfrm>
          <a:prstGeom prst="rect">
            <a:avLst/>
          </a:prstGeom>
          <a:noFill/>
        </p:spPr>
      </p:pic>
      <p:pic>
        <p:nvPicPr>
          <p:cNvPr id="3075" name="Picture 3" descr="C:\Users\Home\Desktop\img_801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3380"/>
            <a:ext cx="4143404" cy="2500330"/>
          </a:xfrm>
          <a:prstGeom prst="rect">
            <a:avLst/>
          </a:prstGeom>
          <a:noFill/>
        </p:spPr>
      </p:pic>
      <p:pic>
        <p:nvPicPr>
          <p:cNvPr id="3076" name="Picture 4" descr="C:\Users\Home\Desktop\20-09 Швецов Тишин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4143404" cy="257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857232"/>
            <a:ext cx="8533612" cy="4929222"/>
          </a:xfrm>
        </p:spPr>
        <p:txBody>
          <a:bodyPr>
            <a:normAutofit/>
          </a:bodyPr>
          <a:lstStyle/>
          <a:p>
            <a:r>
              <a:rPr lang="ru-RU" sz="5400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внимание!!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857375"/>
            <a:ext cx="7345363" cy="500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70C0"/>
                </a:solidFill>
              </a:rPr>
              <a:t>Город мой, ты всем нам дорог,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Вместе нам и радость, и беда.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Город Орск – любимый город,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Мы с тобою вместе навсегда.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857232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Город начинается с вокзала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5000636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Валерий Тихомиров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20072" cy="3475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8635"/>
            <a:ext cx="3633524" cy="2725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50064"/>
            <a:ext cx="4824536" cy="32022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11" y="620688"/>
            <a:ext cx="3927152" cy="26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0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1" y="-24790"/>
            <a:ext cx="5069369" cy="33817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01859"/>
            <a:ext cx="5580112" cy="39561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52120" y="1481434"/>
            <a:ext cx="2646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Гора «Полковник»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9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Памятники нашего города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1357298"/>
            <a:ext cx="4176464" cy="57150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Основатель нашего города Иван Кирилов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C:\Users\Home\Desktop\pamyatnik_avtoru_pervogo_geograficheskogo_atlasa_rossii_i.k.kirilovu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785786" y="2071678"/>
            <a:ext cx="3286148" cy="4435485"/>
          </a:xfrm>
          <a:prstGeom prst="rect">
            <a:avLst/>
          </a:prstGeom>
          <a:noFill/>
        </p:spPr>
      </p:pic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716016" y="1357298"/>
            <a:ext cx="4248472" cy="71438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2"/>
                </a:solidFill>
                <a:latin typeface="+mj-lt"/>
              </a:rPr>
              <a:t>Памятник  Тараса Шевченко воздвигнутый в память о пребывании украинского поэта в </a:t>
            </a:r>
            <a:r>
              <a:rPr lang="ru-RU" sz="1800" dirty="0" err="1" smtClean="0">
                <a:solidFill>
                  <a:schemeClr val="accent2"/>
                </a:solidFill>
                <a:latin typeface="+mj-lt"/>
              </a:rPr>
              <a:t>Орской</a:t>
            </a:r>
            <a:r>
              <a:rPr lang="ru-RU" sz="1800" dirty="0" smtClean="0">
                <a:solidFill>
                  <a:schemeClr val="accent2"/>
                </a:solidFill>
                <a:latin typeface="+mj-lt"/>
              </a:rPr>
              <a:t> крепости.</a:t>
            </a:r>
            <a:endParaRPr lang="ru-RU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Home\Desktop\орск\21-Pamyatnik-Tarasu-SHevchenk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428628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Памятники нашего города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42984"/>
            <a:ext cx="4176464" cy="7858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Памятник А.С. Пушкину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214422"/>
            <a:ext cx="4248472" cy="8572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Памятник </a:t>
            </a:r>
            <a:r>
              <a:rPr lang="ru-RU" dirty="0" err="1" smtClean="0">
                <a:solidFill>
                  <a:schemeClr val="accent2"/>
                </a:solidFill>
              </a:rPr>
              <a:t>старогородскому</a:t>
            </a:r>
            <a:r>
              <a:rPr lang="ru-RU" dirty="0" smtClean="0">
                <a:solidFill>
                  <a:schemeClr val="accent2"/>
                </a:solidFill>
              </a:rPr>
              <a:t> пирожку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Users\Home\Desktop\орск\23-Pamyatnik-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176713" cy="4071966"/>
          </a:xfrm>
          <a:prstGeom prst="rect">
            <a:avLst/>
          </a:prstGeom>
          <a:noFill/>
        </p:spPr>
      </p:pic>
      <p:pic>
        <p:nvPicPr>
          <p:cNvPr id="4099" name="Picture 3" descr="C:\Users\Home\Desktop\орск\6-Pamyatnik-Starogorodskomu-pirozhku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248150" cy="41183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91549"/>
            <a:ext cx="7678066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Достопримечательности нашего города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500174"/>
            <a:ext cx="4176464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Драматический театр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C:\Users\Home\Desktop\орск\977e7b98389f1b69188d54ce26ba63d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50825" y="2571744"/>
            <a:ext cx="4176713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1714488"/>
            <a:ext cx="4248472" cy="500066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Площадь Шевченко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Home\Desktop\орск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28628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59424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Центральный парк отдыха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6148" name="Picture 4" descr="C:\Users\Home\Desktop\орск\IMG_8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928670"/>
            <a:ext cx="3786214" cy="2500331"/>
          </a:xfrm>
          <a:prstGeom prst="rect">
            <a:avLst/>
          </a:prstGeom>
          <a:noFill/>
        </p:spPr>
      </p:pic>
      <p:pic>
        <p:nvPicPr>
          <p:cNvPr id="6149" name="Picture 5" descr="C:\Users\Home\Desktop\орск\1469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4572032" cy="2643190"/>
          </a:xfrm>
          <a:prstGeom prst="rect">
            <a:avLst/>
          </a:prstGeom>
          <a:noFill/>
        </p:spPr>
      </p:pic>
      <p:pic>
        <p:nvPicPr>
          <p:cNvPr id="6150" name="Picture 6" descr="C:\Users\Home\Desktop\орск\unnamed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786181" cy="2714644"/>
          </a:xfrm>
          <a:prstGeom prst="rect">
            <a:avLst/>
          </a:prstGeom>
          <a:noFill/>
        </p:spPr>
      </p:pic>
      <p:pic>
        <p:nvPicPr>
          <p:cNvPr id="2050" name="Picture 2" descr="C:\Users\Home\Desktop\_5bd6f7bfb5c4b3.9103927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3" y="928670"/>
            <a:ext cx="457203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/>
                </a:solidFill>
                <a:effectLst/>
              </a:rPr>
              <a:t>Сквер славы</a:t>
            </a:r>
            <a:endParaRPr lang="ru-RU" sz="4800" dirty="0">
              <a:solidFill>
                <a:schemeClr val="accent2"/>
              </a:solidFill>
              <a:effectLst/>
            </a:endParaRPr>
          </a:p>
        </p:txBody>
      </p:sp>
      <p:pic>
        <p:nvPicPr>
          <p:cNvPr id="6147" name="Picture 3" descr="C:\Users\Home\Desktop\орск\2361a439a517cded5e67481f0817230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321175" cy="4429156"/>
          </a:xfrm>
          <a:prstGeom prst="rect">
            <a:avLst/>
          </a:prstGeom>
          <a:noFill/>
        </p:spPr>
      </p:pic>
      <p:pic>
        <p:nvPicPr>
          <p:cNvPr id="6148" name="Picture 4" descr="C:\Users\Home\Desktop\орск\caption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4321175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4ea36c3f5c5dd1d6e4ba5d2d9f902e72f5c4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95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Мой любимый город!</vt:lpstr>
      <vt:lpstr>   Город мой, ты всем нам дорог, Вместе нам и радость, и беда. Город Орск – любимый город, Мы с тобою вместе навсегда.</vt:lpstr>
      <vt:lpstr>Презентация PowerPoint</vt:lpstr>
      <vt:lpstr>Презентация PowerPoint</vt:lpstr>
      <vt:lpstr>Памятники нашего города</vt:lpstr>
      <vt:lpstr>Памятники нашего города</vt:lpstr>
      <vt:lpstr>Достопримечательности нашего города</vt:lpstr>
      <vt:lpstr>Центральный парк отдыха</vt:lpstr>
      <vt:lpstr>Сквер славы</vt:lpstr>
      <vt:lpstr>Достопримечательности нашего города</vt:lpstr>
      <vt:lpstr>Парк «Северный»</vt:lpstr>
      <vt:lpstr>Спасибо за внимание!!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Бордюр голубых оттенков</dc:title>
  <dc:creator>obstinate</dc:creator>
  <dc:description>Шаблон презентации с сайта https://presentation-creation.ru/</dc:description>
  <cp:lastModifiedBy>МДОАУ №120</cp:lastModifiedBy>
  <cp:revision>1264</cp:revision>
  <dcterms:created xsi:type="dcterms:W3CDTF">2018-02-25T09:09:03Z</dcterms:created>
  <dcterms:modified xsi:type="dcterms:W3CDTF">2020-10-29T07:12:20Z</dcterms:modified>
</cp:coreProperties>
</file>