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3" r:id="rId5"/>
    <p:sldId id="260" r:id="rId6"/>
    <p:sldId id="259" r:id="rId7"/>
    <p:sldId id="257" r:id="rId8"/>
    <p:sldId id="258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C62FF-BF51-4E05-8B78-6C7F00021011}" type="datetimeFigureOut">
              <a:rPr lang="ru-RU" smtClean="0"/>
              <a:pPr/>
              <a:t>22.09.2024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01686-2776-4FC3-B122-800B5C803D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1"/>
            <a:ext cx="7772400" cy="161161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Августовское совещание педагогов ДОО г.Орска по патриотическому </a:t>
            </a:r>
            <a:r>
              <a:rPr lang="ru-RU" sz="3600" dirty="0" smtClean="0"/>
              <a:t>воспитанию 2024 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Родители и педагоги - активные участники в патриотическом воспитании детей дошкольного возраста на основе национальной политики страны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Вступительное слово подготовила руководитель ГМО по патриотическому воспитанию детей дошкольного возраста  старший воспитатель дошкольных групп МОАУ «СОШ № 54 г.Орска» Ефимова С.А.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 t="16154" r="1733" b="10258"/>
          <a:stretch>
            <a:fillRect/>
          </a:stretch>
        </p:blipFill>
        <p:spPr bwMode="auto">
          <a:xfrm>
            <a:off x="323528" y="332656"/>
            <a:ext cx="846181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sun9-77.userapi.com/s/v1/ig2/pViyPzIdH0QPz8QgtrNARV8H4BgkJVwnTTRjWNbA0sIQxqQSFRmSiTlZXSqc8Pk7_zKt7ZaqmdSPVj8IgJ667PQ1.jpg?quality=95&amp;as=32x32,48x48,72x72,108x108,160x160,240x240,360x360,480x480,540x540,640x640,720x720,1080x1080,1127x1127&amp;from=bu&amp;u=bxm2kouM4qKPDXNQko5HNXA-wBkQZwaRCW3wwrbrTMc&amp;cs=807x807"/>
          <p:cNvPicPr>
            <a:picLocks noChangeAspect="1" noChangeArrowheads="1"/>
          </p:cNvPicPr>
          <p:nvPr/>
        </p:nvPicPr>
        <p:blipFill>
          <a:blip r:embed="rId2" cstate="print"/>
          <a:srcRect b="15042"/>
          <a:stretch>
            <a:fillRect/>
          </a:stretch>
        </p:blipFill>
        <p:spPr bwMode="auto">
          <a:xfrm>
            <a:off x="2843808" y="188640"/>
            <a:ext cx="6102499" cy="5184576"/>
          </a:xfrm>
          <a:prstGeom prst="rect">
            <a:avLst/>
          </a:prstGeom>
          <a:noFill/>
        </p:spPr>
      </p:pic>
      <p:pic>
        <p:nvPicPr>
          <p:cNvPr id="5" name="Picture 2" descr="https://sun9-73.userapi.com/s/v1/ig2/IoHeoi9Ga_9QgINCVrCc1ScigK1gK5bJy0vri_hxL9nGc5jA6H1SIp72Qr_vT4GHK-4kXnts0p2c9NiXsYoGwhqo.jpg?quality=96&amp;as=32x32,48x48,72x72,108x108,160x160,240x240,360x360,480x480,540x540,640x640,720x720,1080x1080,1127x1127&amp;from=bu&amp;u=oXh8wu6pBRcxOY8sSshVhVKFM5FbnnT5cVJDX83wm58&amp;cs=807x8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32037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123728" y="3501008"/>
            <a:ext cx="5486400" cy="8048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47664" y="4509120"/>
            <a:ext cx="6524128" cy="21602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/>
              <a:t>Основные векторы патриотического воспитания детей дошкольного возраста с учетом требований ФОП ДО, национальной политики страны</a:t>
            </a:r>
          </a:p>
        </p:txBody>
      </p:sp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557636" cy="4248472"/>
          </a:xfrm>
          <a:prstGeom prst="rect">
            <a:avLst/>
          </a:prstGeom>
          <a:noFill/>
        </p:spPr>
      </p:pic>
      <p:pic>
        <p:nvPicPr>
          <p:cNvPr id="7" name="Picture 2" descr="C:\Users\Андрей\Desktop\августовка по муз 24\eb65751072da2c4202fe7370abbe48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04664"/>
            <a:ext cx="1675800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sun9-28.userapi.com/impg/ByPhxNIORXsBavjQ7puQFSv_mdgPf6_KLJXgLg/4aiP8pwDDdU.jpg?size=790x556&amp;quality=95&amp;sign=ecab08e235acd115ff6b26bc7048021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524750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sun9-23.userapi.com/impg/jcgKe6RiBoQUWlZwwVnBLEJUF2hT446i65NvIg/PrRj-oLzGfI.jpg?size=1113x779&amp;quality=95&amp;sign=54b01c7d350e7a43284476927979138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-315416"/>
            <a:ext cx="10454815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ндрей\Downloads\fCDJ0bVhzzk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17" t="4702" r="2051" b="20072"/>
          <a:stretch>
            <a:fillRect/>
          </a:stretch>
        </p:blipFill>
        <p:spPr bwMode="auto">
          <a:xfrm>
            <a:off x="251520" y="404664"/>
            <a:ext cx="889248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51" t="8587" r="23152"/>
          <a:stretch>
            <a:fillRect/>
          </a:stretch>
        </p:blipFill>
        <p:spPr bwMode="auto">
          <a:xfrm>
            <a:off x="395536" y="188640"/>
            <a:ext cx="4248472" cy="61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s://sun9-69.userapi.com/s/v1/ig2/j6WLLRwhQHsjUOOhncPMMrqLJOfJAvjRKoG8LkeWF2HO4i5ob67M5LwHoyRttHOlCrI1Kg-1KaaytWGqyFIxbxq9.jpg?quality=95&amp;as=32x31,48x47,72x70,108x105,160x156,240x234,360x351,480x468,540x526,640x624,720x702,792x772&amp;from=bu&amp;u=AkgLsL9iwsppICEANT1WARfi29Ew5GalZSOCUoHpqkY&amp;cs=792x7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908720"/>
            <a:ext cx="5616624" cy="547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sun9-48.userapi.com/impg/8rwx3czqfJPlRvc4W4c0hBaEjl-IcZ410XHb4w/WbAbAW8vG5M.jpg?size=795x896&amp;quality=95&amp;sign=073af285907e167caf8386f64f95eec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976664" cy="670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ндрей\Downloads\ДОКУМЕНТЫ ДОУ\2-1V2lImnNQ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708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160907" cy="6120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51</Words>
  <Application>Microsoft Office PowerPoint</Application>
  <PresentationFormat>Экран (4:3)</PresentationFormat>
  <Paragraphs>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Августовское совещание педагогов ДОО г.Орска по патриотическому воспитанию 2024 г Родители и педагоги - активные участники в патриотическом воспитании детей дошкольного возраста на основе национальной политики страны</vt:lpstr>
      <vt:lpstr>Основные векторы патриотического воспитания детей дошкольного возраста с учетом требований ФОП ДО, национальной политики страны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Августовское совещание педагогов ДОО г.Орска по патриотическому воспитанию</dc:title>
  <dc:creator>Андрей</dc:creator>
  <cp:lastModifiedBy>Андрей</cp:lastModifiedBy>
  <cp:revision>23</cp:revision>
  <dcterms:created xsi:type="dcterms:W3CDTF">2024-09-12T14:57:46Z</dcterms:created>
  <dcterms:modified xsi:type="dcterms:W3CDTF">2024-09-22T18:08:53Z</dcterms:modified>
</cp:coreProperties>
</file>