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1" r:id="rId5"/>
    <p:sldId id="265" r:id="rId6"/>
    <p:sldId id="263" r:id="rId7"/>
    <p:sldId id="259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94" d="100"/>
          <a:sy n="94" d="100"/>
        </p:scale>
        <p:origin x="-192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551797F-A5B0-4E87-9016-9215F97C88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9405" y="925689"/>
            <a:ext cx="10956615" cy="2946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муниципальный конкурс дидактических игр и пособий по безопасности жизнедеятельности детей дошкольного возраста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 «Авторская находка - 2025»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/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5400" dirty="0" smtClean="0">
                <a:solidFill>
                  <a:schemeClr val="bg1"/>
                </a:solidFill>
              </a:rPr>
              <a:t>Игра - </a:t>
            </a:r>
            <a:r>
              <a:rPr lang="ru-RU" sz="5400" dirty="0" err="1" smtClean="0">
                <a:solidFill>
                  <a:schemeClr val="bg1"/>
                </a:solidFill>
              </a:rPr>
              <a:t>бродилка</a:t>
            </a:r>
            <a:r>
              <a:rPr lang="ru-RU" sz="5400" dirty="0" smtClean="0">
                <a:solidFill>
                  <a:schemeClr val="bg1"/>
                </a:solidFill>
              </a:rPr>
              <a:t> </a:t>
            </a:r>
            <a:br>
              <a:rPr lang="ru-RU" sz="5400" dirty="0" smtClean="0">
                <a:solidFill>
                  <a:schemeClr val="bg1"/>
                </a:solidFill>
              </a:rPr>
            </a:br>
            <a:r>
              <a:rPr lang="ru-RU" sz="5400" dirty="0" smtClean="0">
                <a:solidFill>
                  <a:schemeClr val="bg1"/>
                </a:solidFill>
              </a:rPr>
              <a:t>«Путешествие ЗАЙЧАТ»</a:t>
            </a:r>
            <a:br>
              <a:rPr lang="ru-RU" sz="5400" dirty="0" smtClean="0">
                <a:solidFill>
                  <a:schemeClr val="bg1"/>
                </a:solidFill>
              </a:rPr>
            </a:br>
            <a:r>
              <a:rPr lang="ru-RU" sz="2200" dirty="0" smtClean="0">
                <a:solidFill>
                  <a:schemeClr val="bg1"/>
                </a:solidFill>
              </a:rPr>
              <a:t>(для 5 -7 лет)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F4C0AFE1-3A3E-4F89-A203-7179404485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10311" y="4628444"/>
            <a:ext cx="4030132" cy="1464735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МОАУ « СОШ № 54 г</a:t>
            </a:r>
            <a:r>
              <a:rPr lang="ru-RU" sz="2000" dirty="0" smtClean="0">
                <a:solidFill>
                  <a:schemeClr val="bg1"/>
                </a:solidFill>
              </a:rPr>
              <a:t>. Орска</a:t>
            </a:r>
            <a:r>
              <a:rPr lang="ru-RU" sz="2000" dirty="0">
                <a:solidFill>
                  <a:schemeClr val="bg1"/>
                </a:solidFill>
              </a:rPr>
              <a:t>» дошкольные группы </a:t>
            </a:r>
          </a:p>
          <a:p>
            <a:r>
              <a:rPr lang="ru-RU" sz="2000" dirty="0">
                <a:solidFill>
                  <a:schemeClr val="bg1"/>
                </a:solidFill>
              </a:rPr>
              <a:t>Ефимова С.А. </a:t>
            </a:r>
          </a:p>
          <a:p>
            <a:r>
              <a:rPr lang="ru-RU" sz="2000" dirty="0">
                <a:solidFill>
                  <a:schemeClr val="bg1"/>
                </a:solidFill>
              </a:rPr>
              <a:t>Бакаева Е.И.</a:t>
            </a:r>
          </a:p>
        </p:txBody>
      </p:sp>
      <p:pic>
        <p:nvPicPr>
          <p:cNvPr id="3074" name="Picture 2" descr="C:\Users\Андрей\Downloads\WhatsApp Image 2025-01-28 at 11.07.4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529" y="4042834"/>
            <a:ext cx="3661196" cy="25445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570814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9CF517-AC6C-4F07-93F0-94A3193CD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752" y="5350933"/>
            <a:ext cx="8534400" cy="1507067"/>
          </a:xfrm>
        </p:spPr>
        <p:txBody>
          <a:bodyPr/>
          <a:lstStyle/>
          <a:p>
            <a:r>
              <a:rPr lang="ru-RU" dirty="0" smtClean="0"/>
              <a:t>Цель игры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438F17E-A343-478B-86D0-26C12BC00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0" y="620889"/>
            <a:ext cx="11219173" cy="4994984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tx1"/>
                </a:solidFill>
              </a:rPr>
              <a:t>Дидактическая цель </a:t>
            </a:r>
            <a:r>
              <a:rPr lang="ru-RU" sz="4000" dirty="0" smtClean="0">
                <a:solidFill>
                  <a:schemeClr val="bg1"/>
                </a:solidFill>
              </a:rPr>
              <a:t>- в процессе игровых действий закрепить </a:t>
            </a:r>
            <a:r>
              <a:rPr lang="ru-RU" sz="4000" dirty="0">
                <a:solidFill>
                  <a:schemeClr val="bg1"/>
                </a:solidFill>
              </a:rPr>
              <a:t>знания дошкольников о лекарственных и ядовитых растениях, </a:t>
            </a:r>
            <a:r>
              <a:rPr lang="ru-RU" sz="4000" dirty="0" smtClean="0">
                <a:solidFill>
                  <a:schemeClr val="bg1"/>
                </a:solidFill>
              </a:rPr>
              <a:t>их внешнем виде, пользе и опасности </a:t>
            </a:r>
            <a:r>
              <a:rPr lang="ru-RU" sz="4000" dirty="0">
                <a:solidFill>
                  <a:schemeClr val="bg1"/>
                </a:solidFill>
              </a:rPr>
              <a:t>для </a:t>
            </a:r>
            <a:r>
              <a:rPr lang="ru-RU" sz="4000" dirty="0" smtClean="0">
                <a:solidFill>
                  <a:schemeClr val="bg1"/>
                </a:solidFill>
              </a:rPr>
              <a:t>человека</a:t>
            </a:r>
            <a:r>
              <a:rPr lang="ru-RU" sz="4000" dirty="0" smtClean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(раздел программы К.Ю.Белой «Безопасный отдых на природе»)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ru-RU" sz="4000" dirty="0" smtClean="0">
                <a:solidFill>
                  <a:schemeClr val="tx1"/>
                </a:solidFill>
              </a:rPr>
              <a:t>Игровая и мотивационная цель </a:t>
            </a:r>
            <a:r>
              <a:rPr lang="ru-RU" sz="4000" dirty="0" smtClean="0">
                <a:solidFill>
                  <a:schemeClr val="bg1"/>
                </a:solidFill>
              </a:rPr>
              <a:t>– помочь зайчатам безопасно добраться до дома к зайчихе.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8331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9CF517-AC6C-4F07-93F0-94A3193CD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Возрастная категория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438F17E-A343-478B-86D0-26C12BC00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20889"/>
            <a:ext cx="10952136" cy="4052711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Количество игроков от 2 до 5 человек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Игра предназначена для детей старшего дошкольного возраста от 5 до 7 лет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Допускается  совместная игра детей и взрослых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8331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9CF517-AC6C-4F07-93F0-94A3193CD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086142"/>
            <a:ext cx="8534400" cy="1507067"/>
          </a:xfrm>
        </p:spPr>
        <p:txBody>
          <a:bodyPr/>
          <a:lstStyle/>
          <a:p>
            <a:r>
              <a:rPr lang="ru-RU" dirty="0" smtClean="0"/>
              <a:t>Материал и оборудование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438F17E-A343-478B-86D0-26C12BC00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20889"/>
            <a:ext cx="10952136" cy="4052711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Игровое поле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Игральный кубик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Фишки 5 штук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Карточки с изображением лекарственных  -7 </a:t>
            </a:r>
            <a:r>
              <a:rPr lang="ru-RU" sz="4000" dirty="0" err="1" smtClean="0">
                <a:solidFill>
                  <a:schemeClr val="bg1"/>
                </a:solidFill>
              </a:rPr>
              <a:t>шт</a:t>
            </a:r>
            <a:r>
              <a:rPr lang="ru-RU" sz="4000" dirty="0" smtClean="0">
                <a:solidFill>
                  <a:schemeClr val="bg1"/>
                </a:solidFill>
              </a:rPr>
              <a:t> и ядовитых растений – 5 </a:t>
            </a:r>
            <a:r>
              <a:rPr lang="ru-RU" sz="4000" dirty="0" err="1" smtClean="0">
                <a:solidFill>
                  <a:schemeClr val="bg1"/>
                </a:solidFill>
              </a:rPr>
              <a:t>шт</a:t>
            </a:r>
            <a:r>
              <a:rPr lang="ru-RU" sz="4000" dirty="0" smtClean="0">
                <a:solidFill>
                  <a:schemeClr val="bg1"/>
                </a:solidFill>
              </a:rPr>
              <a:t> </a:t>
            </a:r>
            <a:r>
              <a:rPr lang="ru-RU" sz="3200" i="1" dirty="0" smtClean="0">
                <a:solidFill>
                  <a:schemeClr val="bg1"/>
                </a:solidFill>
              </a:rPr>
              <a:t>(которые можно менять по мере надобности на игровом поле) </a:t>
            </a:r>
            <a:endParaRPr lang="ru-RU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8331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DB94B5C-4355-4597-8BD2-E0AFC3421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ownloads\WhatsApp Image 2025-01-28 at 11.07.43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45578" y="236651"/>
            <a:ext cx="9324354" cy="64804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886385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9CF517-AC6C-4F07-93F0-94A3193CD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856" y="5021406"/>
            <a:ext cx="8534400" cy="1507067"/>
          </a:xfrm>
        </p:spPr>
        <p:txBody>
          <a:bodyPr/>
          <a:lstStyle/>
          <a:p>
            <a:r>
              <a:rPr lang="ru-RU" dirty="0" smtClean="0"/>
              <a:t>Условные обозначения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438F17E-A343-478B-86D0-26C12BC00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20889"/>
            <a:ext cx="10952136" cy="4072492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круги желтого цвета – основная дорога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круги черного цвета – пропуск хода и отгадывание ядовитого растения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Круги розового цвета –короткий путь, отгадывание лекарственного растения</a:t>
            </a:r>
            <a:endParaRPr lang="ru-RU" sz="4000" dirty="0">
              <a:solidFill>
                <a:schemeClr val="bg1"/>
              </a:solidFill>
            </a:endParaRPr>
          </a:p>
          <a:p>
            <a:r>
              <a:rPr lang="ru-RU" sz="4000" dirty="0" smtClean="0">
                <a:solidFill>
                  <a:schemeClr val="bg1"/>
                </a:solidFill>
              </a:rPr>
              <a:t>Круги белого цвета – вернуться назад, опасность</a:t>
            </a:r>
          </a:p>
        </p:txBody>
      </p:sp>
    </p:spTree>
    <p:extLst>
      <p:ext uri="{BB962C8B-B14F-4D97-AF65-F5344CB8AC3E}">
        <p14:creationId xmlns="" xmlns:p14="http://schemas.microsoft.com/office/powerpoint/2010/main" val="3118331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12F7508-FA58-4545-BE7E-42CD58CE2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1CA386C-E031-4F65-89D2-F628C4034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34669"/>
            <a:ext cx="11105884" cy="637652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                </a:t>
            </a:r>
            <a:r>
              <a:rPr lang="ru-RU" sz="3600" dirty="0" smtClean="0">
                <a:solidFill>
                  <a:schemeClr val="tx1"/>
                </a:solidFill>
              </a:rPr>
              <a:t>правила игры</a:t>
            </a:r>
            <a:endParaRPr lang="ru-RU" sz="3600" dirty="0">
              <a:solidFill>
                <a:schemeClr val="tx1"/>
              </a:solidFill>
            </a:endParaRPr>
          </a:p>
          <a:p>
            <a:r>
              <a:rPr lang="ru-RU" sz="3600" dirty="0" smtClean="0">
                <a:solidFill>
                  <a:schemeClr val="bg1"/>
                </a:solidFill>
              </a:rPr>
              <a:t>Игроки </a:t>
            </a:r>
            <a:r>
              <a:rPr lang="ru-RU" sz="3600" dirty="0">
                <a:solidFill>
                  <a:schemeClr val="bg1"/>
                </a:solidFill>
              </a:rPr>
              <a:t>кидают по очереди кубик, переставляют свою фишку вперед на столько шагов, какое число выпало на </a:t>
            </a:r>
            <a:r>
              <a:rPr lang="ru-RU" sz="3600" dirty="0" smtClean="0">
                <a:solidFill>
                  <a:schemeClr val="bg1"/>
                </a:solidFill>
              </a:rPr>
              <a:t>кубике, двигаясь от старта к финишу по желтым кружочкам. 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Если </a:t>
            </a:r>
            <a:r>
              <a:rPr lang="ru-RU" sz="3600" dirty="0">
                <a:solidFill>
                  <a:schemeClr val="bg1"/>
                </a:solidFill>
              </a:rPr>
              <a:t>фишка </a:t>
            </a:r>
            <a:r>
              <a:rPr lang="ru-RU" sz="3600" dirty="0" smtClean="0">
                <a:solidFill>
                  <a:schemeClr val="bg1"/>
                </a:solidFill>
              </a:rPr>
              <a:t>попала на черный кружок отгадывает какое растение ему выпало на пути: </a:t>
            </a:r>
            <a:r>
              <a:rPr lang="ru-RU" sz="3600" dirty="0">
                <a:solidFill>
                  <a:schemeClr val="bg1"/>
                </a:solidFill>
              </a:rPr>
              <a:t>лекарственное идет по короткой дороге, </a:t>
            </a:r>
            <a:r>
              <a:rPr lang="ru-RU" sz="3600" dirty="0" smtClean="0">
                <a:solidFill>
                  <a:schemeClr val="bg1"/>
                </a:solidFill>
              </a:rPr>
              <a:t>если ядовитое, то </a:t>
            </a:r>
            <a:r>
              <a:rPr lang="ru-RU" sz="3600" dirty="0">
                <a:solidFill>
                  <a:schemeClr val="bg1"/>
                </a:solidFill>
              </a:rPr>
              <a:t>пропускает ход и идет по желтой дороге.</a:t>
            </a:r>
          </a:p>
        </p:txBody>
      </p:sp>
    </p:spTree>
    <p:extLst>
      <p:ext uri="{BB962C8B-B14F-4D97-AF65-F5344CB8AC3E}">
        <p14:creationId xmlns="" xmlns:p14="http://schemas.microsoft.com/office/powerpoint/2010/main" val="1930269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70923" y="5065614"/>
            <a:ext cx="8534401" cy="938676"/>
          </a:xfrm>
        </p:spPr>
        <p:txBody>
          <a:bodyPr/>
          <a:lstStyle/>
          <a:p>
            <a:r>
              <a:rPr lang="ru-RU" dirty="0" smtClean="0"/>
              <a:t>Результаты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1CA386C-E031-4F65-89D2-F628C4034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4186" y="113289"/>
            <a:ext cx="11666830" cy="570488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bg1"/>
                </a:solidFill>
              </a:rPr>
              <a:t>   </a:t>
            </a:r>
            <a:r>
              <a:rPr lang="ru-RU" sz="2800" dirty="0" smtClean="0">
                <a:solidFill>
                  <a:schemeClr val="bg1"/>
                </a:solidFill>
              </a:rPr>
              <a:t>Выигрывает тот игрок, который первым дойдёт до финиша.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bg1"/>
                </a:solidFill>
              </a:rPr>
              <a:t> В процессе игры дети учатся понимать</a:t>
            </a:r>
            <a:r>
              <a:rPr lang="ru-RU" sz="2800" smtClean="0">
                <a:solidFill>
                  <a:schemeClr val="bg1"/>
                </a:solidFill>
              </a:rPr>
              <a:t>, что </a:t>
            </a:r>
            <a:r>
              <a:rPr lang="ru-RU" sz="2800" dirty="0" smtClean="0">
                <a:solidFill>
                  <a:schemeClr val="bg1"/>
                </a:solidFill>
              </a:rPr>
              <a:t>Ядовитые растения необходимо знать и различать, их нельзя трогать – они опасны!!!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bg1"/>
                </a:solidFill>
              </a:rPr>
              <a:t>Дети могут различать и называть: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Лекарственные растения: подорожник, зверобой, одуванчик, крапива, тысячелистник, календула, шалфей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Ядовитые растения: борщевик, волчье лыко, лютик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 едкий (куриная слепота), дурман, вороний глаз</a:t>
            </a:r>
          </a:p>
        </p:txBody>
      </p:sp>
      <p:pic>
        <p:nvPicPr>
          <p:cNvPr id="9" name="Picture 2" descr="C:\Users\Андрей\Downloads\WhatsApp Image 2025-01-29 at 20.57.14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96346" y="3575295"/>
            <a:ext cx="2338597" cy="31181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30269936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113</TotalTime>
  <Words>318</Words>
  <Application>Microsoft Office PowerPoint</Application>
  <PresentationFormat>Произвольный</PresentationFormat>
  <Paragraphs>32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Сектор</vt:lpstr>
      <vt:lpstr>муниципальный конкурс дидактических игр и пособий по безопасности жизнедеятельности детей дошкольного возраста  «Авторская находка - 2025»  Игра - бродилка  «Путешествие ЗАЙЧАТ» (для 5 -7 лет)</vt:lpstr>
      <vt:lpstr>Цель игры</vt:lpstr>
      <vt:lpstr>Возрастная категория</vt:lpstr>
      <vt:lpstr>Материал и оборудование</vt:lpstr>
      <vt:lpstr>Слайд 5</vt:lpstr>
      <vt:lpstr>Условные обозначения</vt:lpstr>
      <vt:lpstr>Слайд 7</vt:lpstr>
      <vt:lpstr>Результаты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Игра-бродилка «ПОМОГИ ЗАЙЧАТАМ»</dc:title>
  <dc:creator>Юля Бакаева</dc:creator>
  <cp:lastModifiedBy>Андрей</cp:lastModifiedBy>
  <cp:revision>15</cp:revision>
  <dcterms:created xsi:type="dcterms:W3CDTF">2025-01-29T10:41:12Z</dcterms:created>
  <dcterms:modified xsi:type="dcterms:W3CDTF">2025-01-29T18:29:36Z</dcterms:modified>
</cp:coreProperties>
</file>