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59" r:id="rId5"/>
    <p:sldId id="308" r:id="rId6"/>
    <p:sldId id="309" r:id="rId7"/>
    <p:sldId id="310" r:id="rId8"/>
    <p:sldId id="311" r:id="rId9"/>
    <p:sldId id="313" r:id="rId10"/>
    <p:sldId id="295" r:id="rId11"/>
    <p:sldId id="291" r:id="rId12"/>
    <p:sldId id="320" r:id="rId13"/>
    <p:sldId id="288" r:id="rId14"/>
    <p:sldId id="303" r:id="rId15"/>
    <p:sldId id="317" r:id="rId16"/>
    <p:sldId id="307" r:id="rId17"/>
    <p:sldId id="318" r:id="rId18"/>
    <p:sldId id="315" r:id="rId19"/>
    <p:sldId id="321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416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B06DF-6B94-49AA-A45A-DB774F759816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695A1-59BE-4CE2-BD22-AC96CEAE4DFF}" type="pres">
      <dgm:prSet presAssocID="{D22B06DF-6B94-49AA-A45A-DB774F7598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88DEE-EFF7-4F38-B97D-AFC73CB922E5}" type="presOf" srcId="{D22B06DF-6B94-49AA-A45A-DB774F759816}" destId="{22A695A1-59BE-4CE2-BD22-AC96CEAE4DFF}" srcOrd="0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41A37-C665-4607-ADF6-2A6F1E9C301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7952-C8B3-4DF9-B44B-878549EAD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7952-C8B3-4DF9-B44B-878549EAD89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7952-C8B3-4DF9-B44B-878549EAD89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7952-C8B3-4DF9-B44B-878549EAD899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7952-C8B3-4DF9-B44B-878549EAD899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B838-2CBC-4B50-8FF4-B3E40346BB5B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дошкольников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6400800" cy="6315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№121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колосок» г. Орска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ds121\Desktop\Рисунок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600079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78581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ds121\Desktop\лучший детский сад\макет МОЙ ГОРОД\изображение_viber_2022-03-21_11-05-57-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142984"/>
            <a:ext cx="45720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s121\Desktop\лучший детский сад\макет МОЙ ГОРОД\изображение_viber_2022-03-25_14-56-02-5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435771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s121\Desktop\лучший детский сад\национальная изба\изображение_viber_2022-03-14_14-53-55-6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85728"/>
            <a:ext cx="4286280" cy="338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032" y="0"/>
            <a:ext cx="8712968" cy="10801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Национальные избы разных народов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4" name="AutoShape 4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6" name="AutoShape 6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8" name="AutoShape 8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C:\Users\ds121\Desktop\лучший детский сад\национальная изба\мини-музе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4291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s121\Desktop\лучший детский сад\национальная изба\изображение_viber_2022-03-18_14-57-01-2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4071966" cy="52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85918" y="21429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 descr="C:\Users\ds121\Desktop\лучший детский сад\национальная изба\изображение_viber_2022-03-14_14-53-55-9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s121\Desktop\лучший детский сад\национальная изба\изображение_viber_2022-03-18_14-57-00-7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9290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240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967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79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967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124743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21455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28612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864000" y="260640"/>
            <a:ext cx="77713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785786" y="5857892"/>
            <a:ext cx="33116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Times New Roman"/>
              </a:rPr>
              <a:t>Поделка из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Times New Roman"/>
              </a:rPr>
              <a:t>шишек: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1600" b="1" strike="noStrike" spc="-1" dirty="0">
                <a:solidFill>
                  <a:schemeClr val="bg1"/>
                </a:solidFill>
                <a:latin typeface="Times New Roman"/>
              </a:rPr>
              <a:t>«Лес» средняя группа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-785850" y="0"/>
            <a:ext cx="7771320" cy="9349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28572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79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dd6e15c8551deb21373d19aea1d067c-b-mail-icon_lang-a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76612"/>
            <a:ext cx="1524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67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7857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ДОУ: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761905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14356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любовь и трепетное отношение к ценностям семьи, детского сада, родного города.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Способствовать формированию желания участвовать в общественных мероприятиях, направленных на благоустройство своего двора, территории группы, улиц родного города.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Учить заботливому отношению к родным и близким людям, младшим сверстникам и старшему поколению.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Воспитывать уважение к труду разных профессий.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Развивать интерес к традициям родного края, соблюдать их и сохранять.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Формировать трепетное отношение к природе, ее ресурсам, экономно их расходовать.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Знакомить с символикой российского государства, ее значением для народа и страны в целом.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Дать представления о правах ребенка, направленных на защиту интересов каждого дошкольника.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Расширить представления детей о регионах страны, ее больших городах.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Воспитывать гордость за россиян, достигших успехов в разных областях деятельности: сельском хозяйстве, науке, спорте, культуре, образовании.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Способствовать развитию интернациональных чувств по отношению к другим народам, их культуре, традициям.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18577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«Музей Великой Отечественной Войны а группе»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496944" cy="482453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/>
          </a:p>
        </p:txBody>
      </p:sp>
      <p:pic>
        <p:nvPicPr>
          <p:cNvPr id="6" name="Рисунок 5" descr="C:\Users\ds121\Desktop\лучший детский сад\музей В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s121\Desktop\лучший детский сад\музей ВОВ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1368151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208912" cy="5832648"/>
          </a:xfrm>
        </p:spPr>
        <p:txBody>
          <a:bodyPr/>
          <a:lstStyle/>
          <a:p>
            <a:pPr marL="342900" lvl="0" indent="-342900">
              <a:tabLst>
                <a:tab pos="6543675" algn="l"/>
              </a:tabLs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92359494"/>
              </p:ext>
            </p:extLst>
          </p:nvPr>
        </p:nvGraphicFramePr>
        <p:xfrm>
          <a:off x="1524000" y="2643182"/>
          <a:ext cx="609600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642918"/>
            <a:ext cx="84296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632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2" cstate="print"/>
          <a:stretch/>
        </p:blipFill>
        <p:spPr>
          <a:xfrm>
            <a:off x="-285784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714348" y="0"/>
            <a:ext cx="7771320" cy="9349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5" name="Рисунок 4" descr="C:\Users\ds121\Desktop\лучший детский сад\макет ВОВ\изображение_viber_2022-03-11_14-03-04-3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5718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s121\Desktop\лучший детский сад\макет ВОВ\изображение_viber_2022-03-11_16-04-11-1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5728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28572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Макеты  «Боевое сражение»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ds121\Desktop\лучший детский сад\макет ВОВ\изображение_viber_2022-03-11_16-04-11-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71876"/>
            <a:ext cx="383833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20" y="720"/>
            <a:ext cx="9142920" cy="6856920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112000" y="1008000"/>
            <a:ext cx="3095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3623400" y="3360600"/>
            <a:ext cx="28072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"/>
          <p:cNvSpPr/>
          <p:nvPr/>
        </p:nvSpPr>
        <p:spPr>
          <a:xfrm>
            <a:off x="-357222" y="5715016"/>
            <a:ext cx="42112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Огород во 2 младшей группе 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621508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Сохраним природу вместе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35716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МАКЕТЫ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«Память павшим чтим»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ds121\Desktop\лучший детский сад\макет ВОВ\изображение_viber_2022-03-11_16-04-11-3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2850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s121\Desktop\лучший детский сад\макет ВОВ\изображение_viber_2022-03-11_16-04-11-6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s121\Desktop\лучший детский сад\макет ВОВ\изображение_viber_2022-03-15_13-40-06-8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357562"/>
            <a:ext cx="4429156" cy="330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642910" y="-214338"/>
            <a:ext cx="777132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 descr="C:\Users\ds121\Desktop\лучший детский сад\макет ВОВ\изображение_viber_2022-03-11_16-04-13-1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s121\Desktop\лучший детский сад\макет ВОВ\изображение_viber_2022-03-11_16-04-13-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429000"/>
            <a:ext cx="49173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3"/>
          <p:cNvPicPr/>
          <p:nvPr/>
        </p:nvPicPr>
        <p:blipFill>
          <a:blip r:embed="rId2" cstate="print"/>
          <a:stretch/>
        </p:blipFill>
        <p:spPr>
          <a:xfrm>
            <a:off x="-214346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4824000" y="3456000"/>
            <a:ext cx="201564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Рисование в подготовительной группе: Енот»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285840" y="0"/>
            <a:ext cx="8571960" cy="11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endParaRPr lang="ru-RU" sz="4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ds121\Desktop\лучший детский сад\макет ВОВ\изображение_viber_2022-03-15_13-45-59-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51775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s121\Desktop\лучший детский сад\макет ВОВ\изображение_viber_2022-03-15_13-41-57-9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286124"/>
            <a:ext cx="492922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3"/>
          <p:cNvPicPr/>
          <p:nvPr/>
        </p:nvPicPr>
        <p:blipFill>
          <a:blip r:embed="rId2" cstate="print"/>
          <a:stretch/>
        </p:blipFill>
        <p:spPr>
          <a:xfrm>
            <a:off x="1080" y="108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714348" y="0"/>
            <a:ext cx="777132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 descr="C:\Users\ds121\Desktop\лучший детский сад\макет МОЙ ГОРОД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ds121\Desktop\лучший детский сад\макет МОЙ ГОРОД\изображение_viber_2022-03-11_16-15-55-3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414340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73</Words>
  <Application>Microsoft Office PowerPoint</Application>
  <PresentationFormat>Экран (4:3)</PresentationFormat>
  <Paragraphs>59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Патриотическое воспитание дошкольников</vt:lpstr>
      <vt:lpstr>ЗАДАЧИ ДОУ:</vt:lpstr>
      <vt:lpstr>Проект  «Музей Великой Отечественной Войны а группе»</vt:lpstr>
      <vt:lpstr>Слайд 4</vt:lpstr>
      <vt:lpstr>Слайд 5</vt:lpstr>
      <vt:lpstr>Слайд 6</vt:lpstr>
      <vt:lpstr>Слайд 7</vt:lpstr>
      <vt:lpstr>Слайд 8</vt:lpstr>
      <vt:lpstr>Слайд 9</vt:lpstr>
      <vt:lpstr>Моя малая Родина </vt:lpstr>
      <vt:lpstr>Национальные избы разных народов</vt:lpstr>
      <vt:lpstr>Слайд 12</vt:lpstr>
      <vt:lpstr>   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ds121</dc:creator>
  <cp:lastModifiedBy>ds121orsk@yandex.ru</cp:lastModifiedBy>
  <cp:revision>115</cp:revision>
  <dcterms:created xsi:type="dcterms:W3CDTF">2020-02-05T10:28:04Z</dcterms:created>
  <dcterms:modified xsi:type="dcterms:W3CDTF">2022-03-30T06:49:17Z</dcterms:modified>
</cp:coreProperties>
</file>