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9" r:id="rId1"/>
  </p:sldMasterIdLst>
  <p:sldIdLst>
    <p:sldId id="256" r:id="rId2"/>
    <p:sldId id="266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729" autoAdjust="0"/>
  </p:normalViewPr>
  <p:slideViewPr>
    <p:cSldViewPr snapToGrid="0" showGuides="1">
      <p:cViewPr varScale="1">
        <p:scale>
          <a:sx n="75" d="100"/>
          <a:sy n="75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smtClean="0"/>
              <a:t>3/23/2021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98524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3/23/2021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924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3/23/2021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4093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3/23/2021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847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3/23/2021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47524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3/23/2021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668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3/23/2021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398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3/23/2021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96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3/23/2021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155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3/23/2021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123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3/23/2021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8621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500">
              <a:schemeClr val="accent4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3/23/2021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63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речевому развитию для детей дошкольного возраста от 3 до 7 лет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Муниципальное Общеобразовательное Автономное учреждение «Средняя общеобразовательная школа №54 г. Орска (дошкольные группы)</a:t>
            </a:r>
          </a:p>
          <a:p>
            <a:r>
              <a:rPr lang="ru-RU" dirty="0" smtClean="0"/>
              <a:t>Воспитатель: Хлыстова О.Б.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827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8" r="20694" b="33536"/>
          <a:stretch/>
        </p:blipFill>
        <p:spPr>
          <a:xfrm>
            <a:off x="804127" y="3628793"/>
            <a:ext cx="5631366" cy="30387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1" t="9390" r="12815" b="1098"/>
          <a:stretch/>
        </p:blipFill>
        <p:spPr>
          <a:xfrm>
            <a:off x="6096000" y="284356"/>
            <a:ext cx="5852293" cy="31446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7" t="1918" r="-1788" b="-578"/>
          <a:stretch/>
        </p:blipFill>
        <p:spPr>
          <a:xfrm rot="5400000">
            <a:off x="1012069" y="76414"/>
            <a:ext cx="3978319" cy="439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76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8662" y="1381204"/>
            <a:ext cx="6554647" cy="42151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" t="31545" r="3026" b="19837"/>
          <a:stretch/>
        </p:blipFill>
        <p:spPr>
          <a:xfrm>
            <a:off x="4705814" y="3488785"/>
            <a:ext cx="2988527" cy="33342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8781" b="87"/>
          <a:stretch/>
        </p:blipFill>
        <p:spPr>
          <a:xfrm rot="5400000">
            <a:off x="6619384" y="1475992"/>
            <a:ext cx="6554646" cy="402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25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r="7212"/>
          <a:stretch/>
        </p:blipFill>
        <p:spPr>
          <a:xfrm>
            <a:off x="1180928" y="127000"/>
            <a:ext cx="9961587" cy="6639699"/>
          </a:xfrm>
        </p:spPr>
      </p:pic>
      <p:sp>
        <p:nvSpPr>
          <p:cNvPr id="9" name="Объект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023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926" y="203200"/>
            <a:ext cx="10429874" cy="100965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Способствовать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обогащению и развитию речи детей от 3 до 7 лет.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2926" y="1085851"/>
            <a:ext cx="11258549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расширять и активизировать словарный запас детей  на основе обогащения представлений о предметах, явлениях, событиях ближайшего и выходящего за пределы привычного окружения,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Учить использовать в речи наиболее употребительные части речи: существительные, прилагательные, глаголы, наречия, предлоги.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Уточнять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названия и назначение предметов, употреблять существительные с обобщающим значением.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Учить детей четко и внятно произносить гласные и согласные звуки, согласно возрасту дошкольника.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Развивать моторику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речедвигательного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аппарата, слуховое восприятие, речевой слух, фонематический слух, речевое дыхание, уточнять и закреплять артикуляцию звуков.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Формировать умения отчетливо произносить слова, короткие фразы, говорить спокойно с естественными интонациями.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согласовывать слова в предложении, правильно использовать предлоги в речи, образовывать форму множественного числа существительных, употреблять существительные в именительном и винительном падежах; правильно употреблять форму множественного числа родительного падежа существительных.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Совершенствовать диалогическую речь.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Упражнять в умении пересказывать наиболее выразительные отрывки из сказок.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Развивать монологическую речь.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Учить связано, последовательно и выразительно пересказывать небольшие сказки по картинкам.</a:t>
            </a:r>
          </a:p>
        </p:txBody>
      </p:sp>
    </p:spTree>
    <p:extLst>
      <p:ext uri="{BB962C8B-B14F-4D97-AF65-F5344CB8AC3E}">
        <p14:creationId xmlns:p14="http://schemas.microsoft.com/office/powerpoint/2010/main" val="1342843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351" y="585216"/>
            <a:ext cx="10610850" cy="548259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Пояснительная записка и Описание пособия: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352" y="1133475"/>
            <a:ext cx="11658598" cy="5391150"/>
          </a:xfrm>
        </p:spPr>
        <p:txBody>
          <a:bodyPr>
            <a:normAutofit lnSpcReduction="10000"/>
          </a:bodyPr>
          <a:lstStyle/>
          <a:p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состоит из коробки, к которой прикреплены пластиковые конверты с различными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заданиями,которые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выполнены в виде цветных, ярких иллюстраций.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Ребенок или несколько детей могут играть в игру одновременно. Выбрав любой конверт ребенок (дети) выполняют определенные задания, решая тем самым поставленные задачи педагогам. Задания в конверте легко изменит, добавляя новые иллюстрации или новые задания. 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«Скажи одним словам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направлена на обогащения и обобщения предметов ближайшего окружения. Для детей старшего возраста можно поставить задачу на описания предметов или на составление предложений или небольшого рассказа.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перец, морковь, огурец, лук, редис – это овощи. Они растут в огороде, на грядках. Из них можно делать салаты, варить суп, тушить. Баклажаны, помидоры, перец, огурцы можно консервировать на зиму.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«Жила – была сказка»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направлена на умение пересказывать знакомые сказки, соблюдая последовательность и выразительность. Учатся монологической речи.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«Что перепутал художник?»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направлена на внимательность , зрительное восприятие, умение составлять не большие рассказы с элементами творческого мышления.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 картинка на ней изображено дерево с растущими на нем арбузами, мальчик на лыжах в летней одежде шагает по рельсам, девочка из чайника поливает бабочек. Ребенок младшего возраста отмечает ошибки художника, а дети старшего возраста могут составить смешной рассказ – небылицу.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1839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274" y="585216"/>
            <a:ext cx="9305925" cy="795909"/>
          </a:xfrm>
        </p:spPr>
        <p:txBody>
          <a:bodyPr>
            <a:normAutofit/>
          </a:bodyPr>
          <a:lstStyle/>
          <a:p>
            <a:r>
              <a:rPr lang="ru-RU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находящиеся в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2"/>
          <a:stretch/>
        </p:blipFill>
        <p:spPr>
          <a:xfrm>
            <a:off x="223024" y="1538866"/>
            <a:ext cx="6406376" cy="50778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t="12195" r="23662" b="731"/>
          <a:stretch/>
        </p:blipFill>
        <p:spPr>
          <a:xfrm>
            <a:off x="6425862" y="234174"/>
            <a:ext cx="5630792" cy="544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35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25349" y="585216"/>
            <a:ext cx="190500" cy="135788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886" y="274320"/>
            <a:ext cx="11338560" cy="6191794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«Собери сказку»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в себя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составления картинки в одно целое и умение по картинки называть сказку или пересказать отрывок изображенный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пазлах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игре «Скажи наоборот»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учатся подбирать картинки с противоположным значением.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Например: широкая кровать – узкая кровать, острый нож – тупой нож, большой мяч – маленький мяч и т.д.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игре «Скажи ласково»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упражняются в умении подбирать и образовывать существительные в именительном падеже, подбирать к ним прилагательные, глаголы.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Солнце – солнышко оно желтое, светит, греет. Мышь – мышка, мышонок, она серого цвета, маленькая, пищит, бегает, грызет и т.д.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игре «Чистоговорки»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отрабатываются произношения гласных и согласных звуков. 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игре «Скороговорки»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учатся правильно произносить звуки, развивают моторику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речедвигательного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аппарата, слуховое восприятие, речевой слух, фонематический слух, речевое дыхание.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игре «Подбери силуэт»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учатся четко и внятно произносить гласные и согласные звуки, согласно возрасту дошкольника в различных позициях.</a:t>
            </a:r>
          </a:p>
          <a:p>
            <a:endParaRPr lang="ru-RU" sz="1800" dirty="0"/>
          </a:p>
          <a:p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дети могут пользоваться как с воспитателем, так и самостоятельно. Игры могут убираться и заменяться другими речевыми играми.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5638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7" t="11755" r="-18295" b="12418"/>
          <a:stretch/>
        </p:blipFill>
        <p:spPr>
          <a:xfrm>
            <a:off x="401444" y="78059"/>
            <a:ext cx="4092498" cy="62558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7" t="4231" r="16098" b="-780"/>
          <a:stretch/>
        </p:blipFill>
        <p:spPr>
          <a:xfrm rot="5400000">
            <a:off x="4234673" y="1343723"/>
            <a:ext cx="3105617" cy="37245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40" r="18699" b="-1"/>
          <a:stretch/>
        </p:blipFill>
        <p:spPr>
          <a:xfrm rot="5400000">
            <a:off x="7057038" y="1314162"/>
            <a:ext cx="6110867" cy="392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68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2729" y="-102797"/>
            <a:ext cx="3428998" cy="3857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" t="1169" r="33887" b="4972"/>
          <a:stretch/>
        </p:blipFill>
        <p:spPr>
          <a:xfrm rot="5400000">
            <a:off x="4083116" y="2777004"/>
            <a:ext cx="4248616" cy="35788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1" t="-8776" r="18862" b="1821"/>
          <a:stretch/>
        </p:blipFill>
        <p:spPr>
          <a:xfrm rot="5400000">
            <a:off x="8095785" y="379145"/>
            <a:ext cx="4572000" cy="412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96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1" r="16304" b="25243"/>
          <a:stretch/>
        </p:blipFill>
        <p:spPr>
          <a:xfrm>
            <a:off x="434896" y="228600"/>
            <a:ext cx="5965903" cy="34178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1" t="1973" r="-8969" b="-34715"/>
          <a:stretch/>
        </p:blipFill>
        <p:spPr>
          <a:xfrm>
            <a:off x="836342" y="3833232"/>
            <a:ext cx="7549376" cy="37523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33388" y="1467780"/>
            <a:ext cx="5664817" cy="318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149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29F68FFC-748B-4FC3-BF39-7F84A6D584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</TotalTime>
  <Words>490</Words>
  <Application>Microsoft Office PowerPoint</Application>
  <PresentationFormat>Произвольный</PresentationFormat>
  <Paragraphs>36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Интеграл</vt:lpstr>
      <vt:lpstr>Лэпбук по речевому развитию для детей дошкольного возраста от 3 до 7 лет</vt:lpstr>
      <vt:lpstr>Презентация PowerPoint</vt:lpstr>
      <vt:lpstr>  Цель: Способствовать обогащению и развитию речи детей от 3 до 7 лет.</vt:lpstr>
      <vt:lpstr>Пояснительная записка и Описание пособия:</vt:lpstr>
      <vt:lpstr>Игры, находящиеся в лэпбуке.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Future</dc:creator>
  <cp:lastModifiedBy>DEXP</cp:lastModifiedBy>
  <cp:revision>18</cp:revision>
  <dcterms:created xsi:type="dcterms:W3CDTF">2021-03-22T13:34:59Z</dcterms:created>
  <dcterms:modified xsi:type="dcterms:W3CDTF">2021-03-23T08:30:46Z</dcterms:modified>
</cp:coreProperties>
</file>