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80" r:id="rId3"/>
    <p:sldId id="282" r:id="rId4"/>
    <p:sldId id="258" r:id="rId5"/>
    <p:sldId id="283" r:id="rId6"/>
    <p:sldId id="262" r:id="rId7"/>
    <p:sldId id="261" r:id="rId8"/>
    <p:sldId id="264" r:id="rId9"/>
    <p:sldId id="263" r:id="rId10"/>
    <p:sldId id="272" r:id="rId11"/>
    <p:sldId id="271" r:id="rId12"/>
    <p:sldId id="270" r:id="rId13"/>
    <p:sldId id="269" r:id="rId14"/>
    <p:sldId id="279" r:id="rId15"/>
    <p:sldId id="268" r:id="rId16"/>
    <p:sldId id="273" r:id="rId17"/>
    <p:sldId id="274" r:id="rId18"/>
    <p:sldId id="256" r:id="rId19"/>
    <p:sldId id="277" r:id="rId20"/>
    <p:sldId id="275" r:id="rId21"/>
    <p:sldId id="276" r:id="rId22"/>
    <p:sldId id="281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CEB3E6-1E06-4749-B55D-20EC694B7F86}">
          <p14:sldIdLst>
            <p14:sldId id="278"/>
            <p14:sldId id="280"/>
            <p14:sldId id="282"/>
            <p14:sldId id="258"/>
            <p14:sldId id="283"/>
            <p14:sldId id="262"/>
            <p14:sldId id="261"/>
            <p14:sldId id="264"/>
            <p14:sldId id="263"/>
            <p14:sldId id="272"/>
            <p14:sldId id="271"/>
            <p14:sldId id="270"/>
            <p14:sldId id="269"/>
            <p14:sldId id="279"/>
            <p14:sldId id="268"/>
            <p14:sldId id="273"/>
            <p14:sldId id="274"/>
            <p14:sldId id="256"/>
            <p14:sldId id="277"/>
            <p14:sldId id="275"/>
          </p14:sldIdLst>
        </p14:section>
        <p14:section name="Раздел без заголовка" id="{BD1B392A-912E-4847-9D61-38820160FB5B}">
          <p14:sldIdLst>
            <p14:sldId id="276"/>
            <p14:sldId id="281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66FCA-E583-4458-B210-A553FFB1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«Дидактические игры как средство </a:t>
            </a:r>
            <a:r>
              <a:rPr lang="ru-RU" sz="2800" b="1" dirty="0" err="1" smtClean="0"/>
              <a:t>предшкольной</a:t>
            </a:r>
            <a:r>
              <a:rPr lang="ru-RU" sz="2800" b="1" dirty="0" smtClean="0"/>
              <a:t> подготовки»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77F800-67BC-4C35-89AD-F08CEEF5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cap="all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Бакаева </a:t>
            </a:r>
            <a:r>
              <a:rPr lang="ru-RU" b="1" cap="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елена</a:t>
            </a:r>
            <a:r>
              <a:rPr lang="ru-RU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cap="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ивановна</a:t>
            </a:r>
            <a:endParaRPr lang="ru-RU" b="1" cap="all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Воспитатель 1 квалификационной категории </a:t>
            </a:r>
          </a:p>
          <a:p>
            <a:pPr>
              <a:buNone/>
            </a:pPr>
            <a:r>
              <a:rPr lang="ru-RU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МОАУ «СОШ № 54 </a:t>
            </a:r>
            <a:r>
              <a:rPr lang="ru-RU" b="1" cap="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г.орска</a:t>
            </a:r>
            <a:r>
              <a:rPr lang="ru-RU" b="1" cap="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ндрей\Downloads\WhatsApp Image 2024-02-09 at 10.19.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3349" y="1858471"/>
            <a:ext cx="2486025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44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B2C83B-D4A6-4D9D-9E00-381F575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2893"/>
            <a:ext cx="9983788" cy="106004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«Найди овощ»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F3C1F0-5B87-4C6A-A4F7-074C54271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2" r="4829"/>
          <a:stretch/>
        </p:blipFill>
        <p:spPr>
          <a:xfrm>
            <a:off x="2133601" y="1152938"/>
            <a:ext cx="8322364" cy="56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2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F73249-5706-404C-8AB9-7AB1D597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958" y="-860504"/>
            <a:ext cx="10262084" cy="2120348"/>
          </a:xfrm>
        </p:spPr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>
                <a:solidFill>
                  <a:schemeClr val="bg1"/>
                </a:solidFill>
              </a:rPr>
              <a:t>Дидактическая игра «Что для чего?»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4C4498-5BFA-43EE-B308-4145A1A12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0" t="3666" r="1"/>
          <a:stretch/>
        </p:blipFill>
        <p:spPr>
          <a:xfrm>
            <a:off x="1351722" y="1020417"/>
            <a:ext cx="9144000" cy="56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7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3ED963-C702-484B-8922-CDB5897F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5530"/>
            <a:ext cx="10407858" cy="156375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«Сортировка мусора»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D05F30-1AAE-4662-B9B3-368BC616D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55"/>
          <a:stretch/>
        </p:blipFill>
        <p:spPr>
          <a:xfrm rot="16200000">
            <a:off x="4690405" y="-144914"/>
            <a:ext cx="5546039" cy="80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70C54-8553-42E1-977F-214FEC42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0"/>
            <a:ext cx="11728174" cy="131196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«Что было, что сейчас»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995B63-A5F1-4E54-83CE-26C49284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220277" y="-1325219"/>
            <a:ext cx="5618924" cy="1041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15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FDC044-A99A-426E-8CB0-BE7CD2377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19200" y="1"/>
            <a:ext cx="12775096" cy="1404730"/>
          </a:xfrm>
        </p:spPr>
        <p:txBody>
          <a:bodyPr>
            <a:normAutofit lnSpcReduction="10000"/>
          </a:bodyPr>
          <a:lstStyle/>
          <a:p>
            <a:pPr lvl="5"/>
            <a:r>
              <a:rPr lang="ru-RU" sz="4400" dirty="0">
                <a:solidFill>
                  <a:schemeClr val="bg1"/>
                </a:solidFill>
              </a:rPr>
              <a:t>Дидактическая игра                  «Найди звук в слове»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90A4EE-73EB-4D4E-A8E9-A8000A345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" t="2323" r="1433" b="2193"/>
          <a:stretch/>
        </p:blipFill>
        <p:spPr>
          <a:xfrm>
            <a:off x="914399" y="1404732"/>
            <a:ext cx="9859617" cy="5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8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9722AF-725D-45BB-A5B6-6483F38DC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4527"/>
            <a:ext cx="10010292" cy="220411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Игры на развитие умственных способностей детей дошкольного возраста и ФЭМП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8D97A5-DEAB-4DFB-BE33-3F43051E2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25" b="20326"/>
          <a:stretch/>
        </p:blipFill>
        <p:spPr>
          <a:xfrm rot="16200000">
            <a:off x="1233272" y="1935638"/>
            <a:ext cx="3934710" cy="53136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E24B35-47EE-425B-9670-78711DBF7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96"/>
          <a:stretch/>
        </p:blipFill>
        <p:spPr>
          <a:xfrm>
            <a:off x="6054817" y="2625117"/>
            <a:ext cx="5784276" cy="393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D687D9-BF06-4AD1-BE89-6F71EDF4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"/>
            <a:ext cx="10275336" cy="1391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>
                <a:solidFill>
                  <a:schemeClr val="bg1"/>
                </a:solidFill>
              </a:rPr>
              <a:t>Дидактическая </a:t>
            </a:r>
            <a:r>
              <a:rPr lang="ru-RU" sz="4000" dirty="0" smtClean="0">
                <a:solidFill>
                  <a:schemeClr val="bg1"/>
                </a:solidFill>
              </a:rPr>
              <a:t>игра</a:t>
            </a:r>
          </a:p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«Больше</a:t>
            </a:r>
            <a:r>
              <a:rPr lang="ru-RU" sz="4000" dirty="0" smtClean="0">
                <a:solidFill>
                  <a:schemeClr val="bg1"/>
                </a:solidFill>
              </a:rPr>
              <a:t>, меньше, равно</a:t>
            </a:r>
            <a:r>
              <a:rPr lang="ru-RU" sz="4000" dirty="0">
                <a:solidFill>
                  <a:schemeClr val="bg1"/>
                </a:solidFill>
              </a:rPr>
              <a:t>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348C89-6372-4565-84CF-185EA3D04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65" t="2023" r="765" b="1120"/>
          <a:stretch/>
        </p:blipFill>
        <p:spPr>
          <a:xfrm rot="16200000">
            <a:off x="3392557" y="-1007166"/>
            <a:ext cx="5327373" cy="1012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0882E9-2714-4741-9C4A-E2B70A788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2766"/>
            <a:ext cx="9838014" cy="92765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«Посчитай-ка»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636C73-BE9D-4D28-94C2-CFFD6F15B0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" t="1266" b="1809"/>
          <a:stretch/>
        </p:blipFill>
        <p:spPr>
          <a:xfrm rot="16200000">
            <a:off x="1126440" y="225281"/>
            <a:ext cx="5539408" cy="71296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540C16-E1D8-4986-9128-9612A2B3C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3" r="17867" b="3828"/>
          <a:stretch/>
        </p:blipFill>
        <p:spPr>
          <a:xfrm>
            <a:off x="8229601" y="1020416"/>
            <a:ext cx="3278188" cy="55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880A0-0A44-4333-9ECD-0DCF64496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747" y="200723"/>
            <a:ext cx="11441152" cy="115099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   Упражнения на развитие графических             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   навыков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D906D92-FCF4-4546-A97C-E48382A9A9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" t="2873" b="2088"/>
          <a:stretch/>
        </p:blipFill>
        <p:spPr>
          <a:xfrm>
            <a:off x="848139" y="1351722"/>
            <a:ext cx="10270436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8F4679-725C-446E-99ED-30CB1C6B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79" y="0"/>
            <a:ext cx="9656957" cy="1457739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Д</a:t>
            </a:r>
            <a:r>
              <a:rPr lang="ru-RU" dirty="0">
                <a:solidFill>
                  <a:schemeClr val="bg1"/>
                </a:solidFill>
              </a:rPr>
              <a:t>идактическая игра «</a:t>
            </a:r>
            <a:r>
              <a:rPr lang="ru-RU" sz="4000" dirty="0" err="1">
                <a:solidFill>
                  <a:schemeClr val="bg1"/>
                </a:solidFill>
              </a:rPr>
              <a:t>С</a:t>
            </a:r>
            <a:r>
              <a:rPr lang="ru-RU" dirty="0" err="1">
                <a:solidFill>
                  <a:schemeClr val="bg1"/>
                </a:solidFill>
              </a:rPr>
              <a:t>колькО</a:t>
            </a:r>
            <a:r>
              <a:rPr lang="ru-RU" dirty="0">
                <a:solidFill>
                  <a:schemeClr val="bg1"/>
                </a:solidFill>
              </a:rPr>
              <a:t> карандашей»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D3C26AC-4DBD-4A86-82BF-DE41B74FE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7" r="4187" b="1815"/>
          <a:stretch/>
        </p:blipFill>
        <p:spPr>
          <a:xfrm rot="16200000">
            <a:off x="3336477" y="-1248777"/>
            <a:ext cx="5380381" cy="10581378"/>
          </a:xfrm>
        </p:spPr>
      </p:pic>
    </p:spTree>
    <p:extLst>
      <p:ext uri="{BB962C8B-B14F-4D97-AF65-F5344CB8AC3E}">
        <p14:creationId xmlns:p14="http://schemas.microsoft.com/office/powerpoint/2010/main" val="93303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Предшкольная</a:t>
            </a:r>
            <a:r>
              <a:rPr lang="ru-RU" i="1" dirty="0" smtClean="0"/>
              <a:t> подготовка – </a:t>
            </a:r>
            <a:r>
              <a:rPr lang="ru-RU" dirty="0" smtClean="0"/>
              <a:t>обязательное звено системы дошкольного образования,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58350" y="685800"/>
            <a:ext cx="10746222" cy="3614738"/>
          </a:xfrm>
        </p:spPr>
        <p:txBody>
          <a:bodyPr/>
          <a:lstStyle/>
          <a:p>
            <a:r>
              <a:rPr lang="ru-RU" dirty="0" smtClean="0"/>
              <a:t>Учиться играя! Эта идея увлекала многих педагогов и воспитателей. Практически решить эту проблему сумел наш современник Ш. А. </a:t>
            </a:r>
            <a:r>
              <a:rPr lang="ru-RU" dirty="0" err="1" smtClean="0"/>
              <a:t>Амонашвили</a:t>
            </a:r>
            <a:r>
              <a:rPr lang="ru-RU" dirty="0" smtClean="0"/>
              <a:t>. Он показал, как через игру можно ввести ребенка в сложнейший мир познания. </a:t>
            </a:r>
          </a:p>
          <a:p>
            <a:r>
              <a:rPr lang="ru-RU" dirty="0" smtClean="0"/>
              <a:t>ФОП ДО имеет нацеленность на подготовку к школе. Программа ориентирована на развитие у детей когнитивных и социальных навыков, а также навыков самообслуживания, которые облегчат переход в начальную школу;,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AAFDB6-160D-4EA3-9E6F-3A0B72869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0"/>
            <a:ext cx="10394606" cy="2080591"/>
          </a:xfrm>
        </p:spPr>
        <p:txBody>
          <a:bodyPr/>
          <a:lstStyle/>
          <a:p>
            <a:r>
              <a:rPr lang="ru-RU" dirty="0"/>
              <a:t>. </a:t>
            </a:r>
            <a:r>
              <a:rPr lang="ru-RU" sz="4000" dirty="0">
                <a:solidFill>
                  <a:schemeClr val="bg1"/>
                </a:solidFill>
              </a:rPr>
              <a:t>Собрать по образцу дидактическая   игра «Уложи малыша спать».</a:t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9157631-60DC-43D8-B62F-0B44A0941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20" b="26413"/>
          <a:stretch/>
        </p:blipFill>
        <p:spPr>
          <a:xfrm>
            <a:off x="980661" y="1550504"/>
            <a:ext cx="9568069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880A0-0A44-4333-9ECD-0DCF64496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результативность</a:t>
            </a:r>
            <a:br>
              <a:rPr lang="ru-RU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CE41D2-57FF-4D1E-8558-8835388C4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WhatsApp Image 2024-02-09 at 09.57.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4-02-09 at 09.57.49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279" y="107736"/>
            <a:ext cx="8827723" cy="662079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4-02-22 at 00.44.28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1832" r="26718"/>
          <a:stretch>
            <a:fillRect/>
          </a:stretch>
        </p:blipFill>
        <p:spPr>
          <a:xfrm>
            <a:off x="144527" y="685800"/>
            <a:ext cx="6677059" cy="4889612"/>
          </a:xfrm>
        </p:spPr>
      </p:pic>
      <p:pic>
        <p:nvPicPr>
          <p:cNvPr id="5" name="Рисунок 4" descr="WhatsApp Image 2024-02-22 at 00.43.57.jpeg"/>
          <p:cNvPicPr>
            <a:picLocks noChangeAspect="1"/>
          </p:cNvPicPr>
          <p:nvPr/>
        </p:nvPicPr>
        <p:blipFill>
          <a:blip r:embed="rId3"/>
          <a:srcRect t="8614" b="35457"/>
          <a:stretch>
            <a:fillRect/>
          </a:stretch>
        </p:blipFill>
        <p:spPr>
          <a:xfrm>
            <a:off x="7352793" y="671640"/>
            <a:ext cx="4145988" cy="5152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4-02-22 at 00.43.23.jpeg"/>
          <p:cNvPicPr>
            <a:picLocks noGrp="1" noChangeAspect="1"/>
          </p:cNvPicPr>
          <p:nvPr>
            <p:ph idx="1"/>
          </p:nvPr>
        </p:nvPicPr>
        <p:blipFill>
          <a:blip r:embed="rId2"/>
          <a:srcRect t="7312" b="17769"/>
          <a:stretch>
            <a:fillRect/>
          </a:stretch>
        </p:blipFill>
        <p:spPr>
          <a:xfrm>
            <a:off x="3992438" y="890125"/>
            <a:ext cx="3144736" cy="5235546"/>
          </a:xfrm>
        </p:spPr>
      </p:pic>
      <p:pic>
        <p:nvPicPr>
          <p:cNvPr id="5" name="Рисунок 4" descr="WhatsApp Image 2024-02-22 at 00.42.03.jpeg"/>
          <p:cNvPicPr>
            <a:picLocks noChangeAspect="1"/>
          </p:cNvPicPr>
          <p:nvPr/>
        </p:nvPicPr>
        <p:blipFill>
          <a:blip r:embed="rId3"/>
          <a:srcRect l="7173" t="10029" b="28260"/>
          <a:stretch>
            <a:fillRect/>
          </a:stretch>
        </p:blipFill>
        <p:spPr>
          <a:xfrm>
            <a:off x="7517500" y="307497"/>
            <a:ext cx="4240393" cy="6264397"/>
          </a:xfrm>
          <a:prstGeom prst="rect">
            <a:avLst/>
          </a:prstGeom>
        </p:spPr>
      </p:pic>
      <p:pic>
        <p:nvPicPr>
          <p:cNvPr id="6" name="Рисунок 5" descr="WhatsApp Image 2024-02-22 at 00.42.5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35" y="251887"/>
            <a:ext cx="2830736" cy="62905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XP\Downloads\WhatsApp Image 2024-02-22 at 10.18.15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r="28701"/>
          <a:stretch/>
        </p:blipFill>
        <p:spPr bwMode="auto">
          <a:xfrm>
            <a:off x="2385177" y="192504"/>
            <a:ext cx="6806950" cy="64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8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«Функциональная грамотность -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</a:t>
            </a:r>
          </a:p>
          <a:p>
            <a:pPr algn="r">
              <a:buNone/>
            </a:pPr>
            <a:r>
              <a:rPr lang="ru-RU" sz="2400" dirty="0" smtClean="0"/>
              <a:t>А.А. Леонтьев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D40A66-DB47-481B-8E8D-4C73234BB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749079"/>
            <a:ext cx="10686153" cy="335909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Игры, направленные на сплочение детского коллектива: </a:t>
            </a:r>
            <a:r>
              <a:rPr lang="ru-RU" sz="4000" dirty="0" smtClean="0">
                <a:solidFill>
                  <a:schemeClr val="bg1"/>
                </a:solidFill>
              </a:rPr>
              <a:t>передай </a:t>
            </a:r>
            <a:r>
              <a:rPr lang="ru-RU" sz="4000" dirty="0">
                <a:solidFill>
                  <a:schemeClr val="bg1"/>
                </a:solidFill>
              </a:rPr>
              <a:t>мяч</a:t>
            </a:r>
            <a:r>
              <a:rPr lang="ru-RU" sz="4000" dirty="0" smtClean="0">
                <a:solidFill>
                  <a:schemeClr val="bg1"/>
                </a:solidFill>
              </a:rPr>
              <a:t>, </a:t>
            </a:r>
            <a:r>
              <a:rPr lang="ru-RU" sz="4000" dirty="0">
                <a:solidFill>
                  <a:schemeClr val="bg1"/>
                </a:solidFill>
              </a:rPr>
              <a:t>сороконожка, приветствие, гуси лебеди, подари улыбку другу. </a:t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7E10C6-F016-4269-8A2A-3A726B87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12" t="16788"/>
          <a:stretch>
            <a:fillRect/>
          </a:stretch>
        </p:blipFill>
        <p:spPr>
          <a:xfrm>
            <a:off x="897071" y="3455299"/>
            <a:ext cx="4690678" cy="298596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DA2CD545-8023-4897-AC2C-AA73A53580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92" t="23540" r="18820"/>
          <a:stretch>
            <a:fillRect/>
          </a:stretch>
        </p:blipFill>
        <p:spPr>
          <a:xfrm>
            <a:off x="6182316" y="3495758"/>
            <a:ext cx="4264502" cy="29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4-02-21 at 17.13.33.jpeg"/>
          <p:cNvPicPr>
            <a:picLocks noGrp="1" noChangeAspect="1"/>
          </p:cNvPicPr>
          <p:nvPr>
            <p:ph idx="1"/>
          </p:nvPr>
        </p:nvPicPr>
        <p:blipFill>
          <a:blip r:embed="rId2"/>
          <a:srcRect t="3862" b="11295"/>
          <a:stretch>
            <a:fillRect/>
          </a:stretch>
        </p:blipFill>
        <p:spPr>
          <a:xfrm>
            <a:off x="428411" y="713285"/>
            <a:ext cx="4585186" cy="5186995"/>
          </a:xfrm>
        </p:spPr>
      </p:pic>
      <p:pic>
        <p:nvPicPr>
          <p:cNvPr id="5" name="Рисунок 4" descr="WhatsApp Image 2024-02-21 at 17.11.21(2).jpeg"/>
          <p:cNvPicPr>
            <a:picLocks noChangeAspect="1"/>
          </p:cNvPicPr>
          <p:nvPr/>
        </p:nvPicPr>
        <p:blipFill>
          <a:blip r:embed="rId3"/>
          <a:srcRect l="11686"/>
          <a:stretch>
            <a:fillRect/>
          </a:stretch>
        </p:blipFill>
        <p:spPr>
          <a:xfrm>
            <a:off x="5696125" y="722456"/>
            <a:ext cx="6074469" cy="515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BF140-ABAA-4A28-9FC9-EE1317EA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0F8FBF-F1A3-4C15-90EE-4E31A4B5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83451"/>
            <a:ext cx="9678989" cy="20872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Атрибут к игре «Не урони мяч»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(авторская находка)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8A4982-4C19-45D9-AD81-DB0504A74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9" y="2500438"/>
            <a:ext cx="4619614" cy="3928453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951ABEE1-3F18-42C5-9E3F-630F22B48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2341" y="2459978"/>
            <a:ext cx="5203620" cy="3843717"/>
          </a:xfrm>
        </p:spPr>
      </p:pic>
    </p:spTree>
    <p:extLst>
      <p:ext uri="{BB962C8B-B14F-4D97-AF65-F5344CB8AC3E}">
        <p14:creationId xmlns:p14="http://schemas.microsoft.com/office/powerpoint/2010/main" val="284283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58E5D9-E0D8-4C8B-A288-DE6B62A2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21114"/>
            <a:ext cx="8534400" cy="2310571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Игры на речевое развитие</a:t>
            </a:r>
          </a:p>
        </p:txBody>
      </p:sp>
      <p:pic>
        <p:nvPicPr>
          <p:cNvPr id="4" name="Рисунок 3" descr="WhatsApp Image 2024-02-21 at 17.11.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7" y="1905899"/>
            <a:ext cx="3483453" cy="4644604"/>
          </a:xfrm>
          <a:prstGeom prst="rect">
            <a:avLst/>
          </a:prstGeom>
        </p:spPr>
      </p:pic>
      <p:pic>
        <p:nvPicPr>
          <p:cNvPr id="5" name="Рисунок 4" descr="WhatsApp Image 2024-02-21 at 17.11.21(1).jpeg"/>
          <p:cNvPicPr>
            <a:picLocks noChangeAspect="1"/>
          </p:cNvPicPr>
          <p:nvPr/>
        </p:nvPicPr>
        <p:blipFill>
          <a:blip r:embed="rId3"/>
          <a:srcRect l="19174" r="20118"/>
          <a:stretch>
            <a:fillRect/>
          </a:stretch>
        </p:blipFill>
        <p:spPr>
          <a:xfrm>
            <a:off x="4037926" y="1966365"/>
            <a:ext cx="3609574" cy="4459349"/>
          </a:xfrm>
          <a:prstGeom prst="rect">
            <a:avLst/>
          </a:prstGeom>
        </p:spPr>
      </p:pic>
      <p:pic>
        <p:nvPicPr>
          <p:cNvPr id="1026" name="Picture 2" descr="C:\Users\Андрей\Downloads\WhatsApp Image 2024-02-21 at 08.17.42.jpeg"/>
          <p:cNvPicPr>
            <a:picLocks noChangeAspect="1" noChangeArrowheads="1"/>
          </p:cNvPicPr>
          <p:nvPr/>
        </p:nvPicPr>
        <p:blipFill>
          <a:blip r:embed="rId4"/>
          <a:srcRect l="28761" t="1582" r="14591"/>
          <a:stretch>
            <a:fillRect/>
          </a:stretch>
        </p:blipFill>
        <p:spPr bwMode="auto">
          <a:xfrm>
            <a:off x="8121705" y="1880442"/>
            <a:ext cx="3490365" cy="4548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5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DC5DE-2D36-4047-BEA8-A4B787A2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2E7D06-8D3F-42B4-8A15-ED26C781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"/>
            <a:ext cx="10169318" cy="2474476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«Кухня»</a:t>
            </a:r>
          </a:p>
          <a:p>
            <a:endParaRPr lang="ru-RU" sz="40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49124E-AB90-4275-9380-FC7D32D42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82"/>
          <a:stretch/>
        </p:blipFill>
        <p:spPr>
          <a:xfrm rot="16200000">
            <a:off x="3133609" y="-1182797"/>
            <a:ext cx="5670126" cy="101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087901-063F-4D1C-9EFF-A959F4EE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92766"/>
            <a:ext cx="9904275" cy="927651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Дидактическая игра «Профессии»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9F554F-65BE-4591-8E84-ACA1F39B4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2" t="2369"/>
          <a:stretch/>
        </p:blipFill>
        <p:spPr>
          <a:xfrm rot="16200000">
            <a:off x="3281500" y="-1169511"/>
            <a:ext cx="5830956" cy="100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1132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1030</TotalTime>
  <Words>231</Words>
  <Application>Microsoft Office PowerPoint</Application>
  <PresentationFormat>Произвольный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Сектор</vt:lpstr>
      <vt:lpstr>  «Дидактические игры как средство предшкольной подготовки»  </vt:lpstr>
      <vt:lpstr>Предшкольная подготовка – обязательное звено системы дошкольного образования,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Упражнения на развитие графических                  навыков</vt:lpstr>
      <vt:lpstr>Дидактическая игра «СколькО карандашей»</vt:lpstr>
      <vt:lpstr>Презентация PowerPoint</vt:lpstr>
      <vt:lpstr>результативность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Бакаева</dc:creator>
  <cp:lastModifiedBy>DEXP</cp:lastModifiedBy>
  <cp:revision>81</cp:revision>
  <dcterms:created xsi:type="dcterms:W3CDTF">2024-01-08T15:14:11Z</dcterms:created>
  <dcterms:modified xsi:type="dcterms:W3CDTF">2024-02-22T05:22:07Z</dcterms:modified>
</cp:coreProperties>
</file>