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479C-EDED-4496-9DAB-AC933F2B68F6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37B-D7EC-4AA2-A224-0E61CB751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479C-EDED-4496-9DAB-AC933F2B68F6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37B-D7EC-4AA2-A224-0E61CB751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479C-EDED-4496-9DAB-AC933F2B68F6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37B-D7EC-4AA2-A224-0E61CB751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479C-EDED-4496-9DAB-AC933F2B68F6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37B-D7EC-4AA2-A224-0E61CB751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479C-EDED-4496-9DAB-AC933F2B68F6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37B-D7EC-4AA2-A224-0E61CB751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479C-EDED-4496-9DAB-AC933F2B68F6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37B-D7EC-4AA2-A224-0E61CB751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479C-EDED-4496-9DAB-AC933F2B68F6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37B-D7EC-4AA2-A224-0E61CB751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479C-EDED-4496-9DAB-AC933F2B68F6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37B-D7EC-4AA2-A224-0E61CB751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479C-EDED-4496-9DAB-AC933F2B68F6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37B-D7EC-4AA2-A224-0E61CB751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479C-EDED-4496-9DAB-AC933F2B68F6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37B-D7EC-4AA2-A224-0E61CB751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479C-EDED-4496-9DAB-AC933F2B68F6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237B-D7EC-4AA2-A224-0E61CB751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0479C-EDED-4496-9DAB-AC933F2B68F6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4237B-D7EC-4AA2-A224-0E61CB7510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муниципальный конкурс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дидактических пособий по экологии «Эко мастерская»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среди педагогов дошкольных образовательных учреждений г. Орска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Дидактическое пособие «Дом –Лес – Водоем»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для детей дошкольного возраста от 3 до 7 лет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Музыкальный руководитель дошкольных групп «МОАУ «СОШ № 54 г.Орска»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Ефимова Светлана </a:t>
            </a:r>
            <a:r>
              <a:rPr lang="ru-RU" dirty="0">
                <a:solidFill>
                  <a:schemeClr val="tx1"/>
                </a:solidFill>
              </a:rPr>
              <a:t>А</a:t>
            </a:r>
            <a:r>
              <a:rPr lang="ru-RU" dirty="0" smtClean="0">
                <a:solidFill>
                  <a:schemeClr val="tx1"/>
                </a:solidFill>
              </a:rPr>
              <a:t>ндреевна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Цель. формирование начал экологической культуры. (эмоционально-положительное отношении к природе, </a:t>
            </a:r>
            <a:r>
              <a:rPr lang="ru-RU" sz="2700" dirty="0" smtClean="0"/>
              <a:t>окружающему миру, развитие ответственном отношении к состоянию окружающей среды)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Развитие познавательного интереса к миру природы; </a:t>
            </a:r>
          </a:p>
          <a:p>
            <a:pPr lvl="0"/>
            <a:r>
              <a:rPr lang="ru-RU" dirty="0" smtClean="0"/>
              <a:t> Расширять знания детей о жизни домашних, диких животных, их связью со средой обитания. Формировать осознанно - гуманное отношение к представителям животного мира. </a:t>
            </a:r>
          </a:p>
          <a:p>
            <a:pPr lvl="0"/>
            <a:r>
              <a:rPr lang="ru-RU" dirty="0" smtClean="0"/>
              <a:t>Обогащать словарный запас детей, развивать связную  речь.</a:t>
            </a:r>
          </a:p>
          <a:p>
            <a:pPr lvl="0"/>
            <a:r>
              <a:rPr lang="ru-RU" dirty="0" smtClean="0"/>
              <a:t>Развивать инициативность, творчество в разных видах деятельности.</a:t>
            </a:r>
          </a:p>
          <a:p>
            <a:pPr lvl="0"/>
            <a:r>
              <a:rPr lang="ru-RU" dirty="0" smtClean="0"/>
              <a:t>Воспитывать основы экологической культуры. (воспитание гуманного, эмоционально-положительного, бережного, заботливого отношения к миру природы и окружающему миру в целом</a:t>
            </a:r>
            <a:r>
              <a:rPr lang="ru-RU" dirty="0" smtClean="0"/>
              <a:t>).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Возрастная категория от 3 до 7 лет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T8Yg7ftF9bz_rPaxown_t-zkcpzM6oRhCRcvyIjmB02IW5S5bkvvA3LMT2h7X_z8r9E2obBMDukoe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088" r="-3034" b="16636"/>
          <a:stretch>
            <a:fillRect/>
          </a:stretch>
        </p:blipFill>
        <p:spPr>
          <a:xfrm>
            <a:off x="179512" y="476672"/>
            <a:ext cx="4371795" cy="3240360"/>
          </a:xfrm>
        </p:spPr>
      </p:pic>
      <p:pic>
        <p:nvPicPr>
          <p:cNvPr id="5" name="Рисунок 4" descr="cfIQuSTAhnXufnbeyKJ-FcUM7-zwsIfSBe9mRgWEymjENQNVu01ooxOAuvxUnZ89Q0gLMhqimQbIgQAE.jpg"/>
          <p:cNvPicPr>
            <a:picLocks noChangeAspect="1"/>
          </p:cNvPicPr>
          <p:nvPr/>
        </p:nvPicPr>
        <p:blipFill>
          <a:blip r:embed="rId3" cstate="print"/>
          <a:srcRect t="26542" b="20756"/>
          <a:stretch>
            <a:fillRect/>
          </a:stretch>
        </p:blipFill>
        <p:spPr>
          <a:xfrm>
            <a:off x="395536" y="3861048"/>
            <a:ext cx="4032448" cy="2833613"/>
          </a:xfrm>
          <a:prstGeom prst="rect">
            <a:avLst/>
          </a:prstGeom>
        </p:spPr>
      </p:pic>
      <p:pic>
        <p:nvPicPr>
          <p:cNvPr id="6" name="Рисунок 5" descr="XlleaFpcwpL7xxKOdaDPE39GBbkIPcuPI9S2zPXJxgkYppKdNZqyc_eChxtD9Wx699jwr8Nh68HsNy7d.jpg"/>
          <p:cNvPicPr>
            <a:picLocks noChangeAspect="1"/>
          </p:cNvPicPr>
          <p:nvPr/>
        </p:nvPicPr>
        <p:blipFill>
          <a:blip r:embed="rId4" cstate="print"/>
          <a:srcRect t="31763" b="14299"/>
          <a:stretch>
            <a:fillRect/>
          </a:stretch>
        </p:blipFill>
        <p:spPr>
          <a:xfrm>
            <a:off x="4499992" y="3573016"/>
            <a:ext cx="4320480" cy="3107158"/>
          </a:xfrm>
          <a:prstGeom prst="rect">
            <a:avLst/>
          </a:prstGeom>
        </p:spPr>
      </p:pic>
      <p:pic>
        <p:nvPicPr>
          <p:cNvPr id="7" name="Рисунок 6" descr="FhIp9175gV7D3gegQ_1trjPITs6pqrQmlbms378anbywGgK4FsPu-y3YVqaGaqvuy8aOkoAs_H0VWCr7.jpg"/>
          <p:cNvPicPr>
            <a:picLocks noChangeAspect="1"/>
          </p:cNvPicPr>
          <p:nvPr/>
        </p:nvPicPr>
        <p:blipFill>
          <a:blip r:embed="rId5" cstate="print"/>
          <a:srcRect t="23736" r="7447" b="24602"/>
          <a:stretch>
            <a:fillRect/>
          </a:stretch>
        </p:blipFill>
        <p:spPr>
          <a:xfrm>
            <a:off x="4499992" y="476672"/>
            <a:ext cx="4392488" cy="3269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548680"/>
            <a:ext cx="12628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Вид сверху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04664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Секция «ЛЕС»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717032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Секция «Водоем»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3789040"/>
            <a:ext cx="16078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Секция «Дом»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 зависимости от поставленных задач дополнительно можно использовать любые картинки, природный материал, игрушки, различные виды театра, фетр и т.п.</a:t>
            </a:r>
            <a:endParaRPr lang="ru-RU" sz="2400" dirty="0"/>
          </a:p>
        </p:txBody>
      </p:sp>
      <p:pic>
        <p:nvPicPr>
          <p:cNvPr id="4" name="Содержимое 5" descr="43SJGvZlUuGQ9Lfv4bzZANVRZW2Zdf_3kOvZ6kZNU5fOizP1FpUbrnN_kHBhQnOmuFlMyaNHQEjsACX5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  <a:ea typeface="+mn-ea"/>
                <a:cs typeface="+mn-cs"/>
              </a:rPr>
              <a:t>Основной принцип использования дидактического пособия</a:t>
            </a:r>
            <a:endParaRPr lang="ru-RU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/>
              <a:t>В </a:t>
            </a:r>
            <a:r>
              <a:rPr lang="ru-RU" sz="2800" dirty="0" smtClean="0"/>
              <a:t>игровой </a:t>
            </a:r>
            <a:r>
              <a:rPr lang="ru-RU" sz="2800" dirty="0" smtClean="0"/>
              <a:t>форме детям предлагают решить различные проблемные ситуации, либо выполнить задания, помещая игрушки или картинки в определенной секции. Дети выполняют/отгадывают/рассказывают/показывают/определяют/ищут/повторяют/придумывают/играют/выполняют определенные действия и.т.п. Секции можно поворачивать, давая возможность детям сравнить результаты.</a:t>
            </a:r>
          </a:p>
          <a:p>
            <a:pPr algn="just">
              <a:buNone/>
            </a:pPr>
            <a:r>
              <a:rPr lang="ru-RU" sz="2800" b="1" dirty="0" smtClean="0"/>
              <a:t>Интеграция образовательных областей: </a:t>
            </a:r>
            <a:r>
              <a:rPr lang="ru-RU" sz="2800" dirty="0" smtClean="0"/>
              <a:t>познавательное, речевое, художественно-эстетическое, социально-коммуникативное и физическое развитие.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zYN1Kw97iWeX69SI2mFati5ZyKwPkdzG_viMRcS7MUCXLkUh15e2rwr0WqcRq-zkoO5YYvIZQcAOiY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5148064" cy="3861048"/>
          </a:xfrm>
        </p:spPr>
      </p:pic>
      <p:pic>
        <p:nvPicPr>
          <p:cNvPr id="5" name="Рисунок 4" descr="uSDBCDfRNIbJ6WsfKsTIIDWFbfzqsmWVnpZS1d7TuqGcTbvwfWzCjvc2C0fORyiSBXd-JobLlaheSL0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96952"/>
            <a:ext cx="4752528" cy="35643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mGYInF2A-Qk-MzmcrEf1Kc8hdA89zy6I7oiaFs5zzpzJqmVzJJFSg17TbmhiX3TraNcxDOn209Ovcl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132856"/>
            <a:ext cx="6034617" cy="4525963"/>
          </a:xfrm>
        </p:spPr>
      </p:pic>
      <p:pic>
        <p:nvPicPr>
          <p:cNvPr id="5" name="Содержимое 5" descr="1bPd6Nzh8_2F0EtfpYbyQGxtg9pKx2Ms60o-kDUhPDTyjXn7yc45va8HCowASTagRn6XYCLlm1Y15-RF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1"/>
            <a:ext cx="4896544" cy="36724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165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муниципальный конкурс дидактических пособий по экологии «Эко мастерская» среди педагогов дошкольных образовательных учреждений г. Орска </vt:lpstr>
      <vt:lpstr>Цель. формирование начал экологической культуры. (эмоционально-положительное отношении к природе, окружающему миру, развитие ответственном отношении к состоянию окружающей среды) </vt:lpstr>
      <vt:lpstr>Слайд 3</vt:lpstr>
      <vt:lpstr>В зависимости от поставленных задач дополнительно можно использовать любые картинки, природный материал, игрушки, различные виды театра, фетр и т.п.</vt:lpstr>
      <vt:lpstr>Основной принцип использования дидактического пособия</vt:lpstr>
      <vt:lpstr>Слайд 6</vt:lpstr>
      <vt:lpstr>Слайд 7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конкурс дидактических пособий по экологии «Эко мастерская» среди педагогов дошкольных образовательных учреждений г. Орска </dc:title>
  <dc:creator>Андрей</dc:creator>
  <cp:lastModifiedBy>Андрей</cp:lastModifiedBy>
  <cp:revision>8</cp:revision>
  <dcterms:created xsi:type="dcterms:W3CDTF">2026-03-19T16:09:04Z</dcterms:created>
  <dcterms:modified xsi:type="dcterms:W3CDTF">2026-03-19T18:38:27Z</dcterms:modified>
</cp:coreProperties>
</file>