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59" r:id="rId7"/>
    <p:sldId id="265" r:id="rId8"/>
    <p:sldId id="264" r:id="rId9"/>
    <p:sldId id="263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50" y="-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Slide10_Pic1_63651066323062888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046" y="0"/>
            <a:ext cx="9201046" cy="690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980729"/>
            <a:ext cx="6838528" cy="261972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этнокультурного воспитания детей в условиях ДОУ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886200"/>
            <a:ext cx="7344816" cy="1752600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МДОАУ «Детский сад № 103 «Алёнушка» г. Орска»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Стибунова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И.Л.</a:t>
            </a:r>
          </a:p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034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56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0638"/>
            <a:ext cx="9205913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752137"/>
            <a:ext cx="6336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FF0000"/>
                </a:solidFill>
              </a:rPr>
              <a:t>«Пусть ребенок чувствует красоту </a:t>
            </a:r>
            <a:r>
              <a:rPr lang="ru-RU" sz="2400" b="1" dirty="0" smtClean="0">
                <a:solidFill>
                  <a:srgbClr val="FF0000"/>
                </a:solidFill>
              </a:rPr>
              <a:t>  и </a:t>
            </a:r>
            <a:r>
              <a:rPr lang="ru-RU" sz="2400" b="1" dirty="0">
                <a:solidFill>
                  <a:srgbClr val="FF0000"/>
                </a:solidFill>
              </a:rPr>
              <a:t>восторгается</a:t>
            </a:r>
          </a:p>
          <a:p>
            <a:pPr fontAlgn="base"/>
            <a:r>
              <a:rPr lang="ru-RU" sz="2400" b="1" dirty="0">
                <a:solidFill>
                  <a:srgbClr val="FF0000"/>
                </a:solidFill>
              </a:rPr>
              <a:t>ею, пусть в его сердце и в памяти навсегда сохраняются</a:t>
            </a:r>
          </a:p>
          <a:p>
            <a:pPr fontAlgn="base"/>
            <a:r>
              <a:rPr lang="ru-RU" sz="2400" b="1" dirty="0">
                <a:solidFill>
                  <a:srgbClr val="FF0000"/>
                </a:solidFill>
              </a:rPr>
              <a:t>образы, в которых воплощается Родина»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В. М. Сухомлинский</a:t>
            </a:r>
          </a:p>
        </p:txBody>
      </p:sp>
      <p:pic>
        <p:nvPicPr>
          <p:cNvPr id="2051" name="Picture 3" descr="C:\Users\Admin\Desktop\0a30364426d03f1b480dedde57fff7cd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23086"/>
            <a:ext cx="5212432" cy="351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312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31750"/>
            <a:ext cx="919003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196753"/>
            <a:ext cx="74888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Этнокультурное воспитание –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процесс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, в котором цели, задачи, содержание, технологии воспитания ориентированы на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развитие, социализацию личности,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как субъекта этноса и как гражданина многонационального Российского государства.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just" fontAlgn="base"/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just" fontAlgn="base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В соответствии с ФГОС и ФОП ДО реализация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этнокультурного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образования предполагает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систематическое совершенствование содержания и методов воспитания и обучения дошкольников, повышения квалификации педагогов, а также организацию психолого-педагогического просвещения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264377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0638"/>
            <a:ext cx="9205913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980728"/>
            <a:ext cx="67687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важных аспектов реализации этнокультурного воспитания является формирование общей культуры детей, развитие их физических и интеллектуальных качеств, создание условий для формирования гармоничной, духовно богатой личности, обладающей эстетическим сознанием, задатками художественной культуры, творческими способностями к индивидуальному самовыражению через различные формы художественной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938994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5913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47077" y="1844821"/>
            <a:ext cx="2232248" cy="13681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Устное народное творчество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91680" y="1844823"/>
            <a:ext cx="2232248" cy="136815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Народная игровая культура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86426" y="3476984"/>
            <a:ext cx="2430686" cy="15459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Декоративное народно-прикладное искусство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36096" y="3495185"/>
            <a:ext cx="2232248" cy="15121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Культурное пространство музея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75656" y="332655"/>
            <a:ext cx="7344816" cy="11658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реализация этнокультурного воспитания и обучения детей в детском саду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7380312" y="1498506"/>
            <a:ext cx="0" cy="3463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672150" y="1498505"/>
            <a:ext cx="0" cy="3463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24128" y="1498506"/>
            <a:ext cx="0" cy="19966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283968" y="1498506"/>
            <a:ext cx="0" cy="19519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669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" y="-42863"/>
            <a:ext cx="9205913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244101"/>
            <a:ext cx="72728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Blip>
                <a:blip r:embed="rId3"/>
              </a:buBlip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разных видов (подвижные игры и состязания, сюжетные, хороводные, словесные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indent="-342900" fontAlgn="base">
              <a:buBlip>
                <a:blip r:embed="rId3"/>
              </a:buBlip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игрушки;</a:t>
            </a:r>
          </a:p>
          <a:p>
            <a:pPr marL="342900" indent="-342900" fontAlgn="base">
              <a:buBlip>
                <a:blip r:embed="rId3"/>
              </a:buBlip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праздники;</a:t>
            </a:r>
          </a:p>
          <a:p>
            <a:pPr marL="342900" indent="-342900" fontAlgn="base">
              <a:buBlip>
                <a:blip r:embed="rId3"/>
              </a:buBlip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народный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907704" y="764705"/>
            <a:ext cx="6840760" cy="864096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игровая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068" y="3727986"/>
            <a:ext cx="4278999" cy="29177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Admin\Desktop\MwiMs8ebI6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15" y="2561407"/>
            <a:ext cx="1667139" cy="1667139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6"/>
          <a:stretch/>
        </p:blipFill>
        <p:spPr bwMode="auto">
          <a:xfrm>
            <a:off x="1763688" y="3921058"/>
            <a:ext cx="2476500" cy="246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566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0638"/>
            <a:ext cx="9205913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88641"/>
            <a:ext cx="7128792" cy="1008111"/>
          </a:xfrm>
        </p:spPr>
        <p:txBody>
          <a:bodyPr>
            <a:normAutofit fontScale="90000"/>
          </a:bodyPr>
          <a:lstStyle/>
          <a:p>
            <a:pPr lvl="0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Устное народное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908720"/>
            <a:ext cx="7704856" cy="3888432"/>
          </a:xfrm>
        </p:spPr>
        <p:txBody>
          <a:bodyPr>
            <a:normAutofit fontScale="25000" lnSpcReduction="20000"/>
          </a:bodyPr>
          <a:lstStyle/>
          <a:p>
            <a:pPr marL="361950" indent="-361950" algn="l" fontAlgn="base">
              <a:lnSpc>
                <a:spcPct val="120000"/>
              </a:lnSpc>
              <a:buBlip>
                <a:blip r:embed="rId3"/>
              </a:buBlip>
            </a:pPr>
            <a:r>
              <a:rPr lang="ru-RU" sz="9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</a:t>
            </a:r>
            <a:r>
              <a:rPr lang="ru-RU" sz="9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9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театров;</a:t>
            </a:r>
            <a:endParaRPr lang="ru-RU" sz="9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 algn="l" fontAlgn="base">
              <a:lnSpc>
                <a:spcPct val="120000"/>
              </a:lnSpc>
              <a:buBlip>
                <a:blip r:embed="rId3"/>
              </a:buBlip>
            </a:pPr>
            <a:r>
              <a:rPr lang="ru-RU" sz="9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аудиотека </a:t>
            </a:r>
            <a:r>
              <a:rPr lang="ru-RU" sz="9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записями народных песен и мелодий, сказок;</a:t>
            </a:r>
          </a:p>
          <a:p>
            <a:pPr marL="361950" indent="-361950" algn="l" fontAlgn="base">
              <a:lnSpc>
                <a:spcPct val="120000"/>
              </a:lnSpc>
              <a:buBlip>
                <a:blip r:embed="rId3"/>
              </a:buBlip>
            </a:pPr>
            <a:r>
              <a:rPr lang="ru-RU" sz="9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</a:t>
            </a:r>
            <a:r>
              <a:rPr lang="ru-RU" sz="9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изобразительному искусству, </a:t>
            </a:r>
            <a:r>
              <a:rPr lang="ru-RU" sz="9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живописи;</a:t>
            </a:r>
            <a:endParaRPr lang="ru-RU" sz="9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 algn="l" fontAlgn="base">
              <a:lnSpc>
                <a:spcPct val="120000"/>
              </a:lnSpc>
              <a:buBlip>
                <a:blip r:embed="rId3"/>
              </a:buBlip>
            </a:pPr>
            <a:r>
              <a:rPr lang="ru-RU" sz="9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библиотека с устным народным творчеством, малыми фольклорными жанрами художественной литературы народов </a:t>
            </a:r>
            <a:r>
              <a:rPr lang="ru-RU" sz="9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мира;</a:t>
            </a:r>
            <a:endParaRPr lang="ru-RU" sz="9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1950" indent="-361950" algn="l" fontAlgn="base">
              <a:lnSpc>
                <a:spcPct val="120000"/>
              </a:lnSpc>
              <a:buBlip>
                <a:blip r:embed="rId3"/>
              </a:buBlip>
            </a:pPr>
            <a:r>
              <a:rPr lang="ru-RU" sz="9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картотеки народных игр.</a:t>
            </a:r>
          </a:p>
          <a:p>
            <a:pPr>
              <a:lnSpc>
                <a:spcPct val="120000"/>
              </a:lnSpc>
            </a:pPr>
            <a:endParaRPr lang="ru-RU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61048"/>
            <a:ext cx="2143536" cy="283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859" y="4861485"/>
            <a:ext cx="5187365" cy="1668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561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1" y="-3190"/>
            <a:ext cx="9205913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260649"/>
            <a:ext cx="6984776" cy="165618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 декоративно-прикладное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искусство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844824"/>
            <a:ext cx="7304856" cy="2160240"/>
          </a:xfrm>
        </p:spPr>
        <p:txBody>
          <a:bodyPr>
            <a:norm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осуда;</a:t>
            </a:r>
          </a:p>
          <a:p>
            <a:pPr marL="457200" indent="-457200">
              <a:buBlip>
                <a:blip r:embed="rId3"/>
              </a:buBlip>
            </a:pP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интерьера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buBlip>
                <a:blip r:embed="rId3"/>
              </a:buBlip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грушки-сувениры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Blip>
                <a:blip r:embed="rId3"/>
              </a:buBlip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дежда, текстильные изделия.</a:t>
            </a:r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533" y="4266939"/>
            <a:ext cx="2538282" cy="203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935" y="1988840"/>
            <a:ext cx="1597086" cy="1154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668" y="4437112"/>
            <a:ext cx="2934072" cy="1956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561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5913" cy="690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51720" y="332657"/>
            <a:ext cx="6406480" cy="1656183"/>
          </a:xfrm>
        </p:spPr>
        <p:txBody>
          <a:bodyPr>
            <a:normAutofit/>
          </a:bodyPr>
          <a:lstStyle/>
          <a:p>
            <a:pPr lvl="0" fontAlgn="base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Культурное пространство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03648" y="2060848"/>
            <a:ext cx="7560840" cy="2088232"/>
          </a:xfrm>
        </p:spPr>
        <p:txBody>
          <a:bodyPr>
            <a:normAutofit fontScale="85000" lnSpcReduction="10000"/>
          </a:bodyPr>
          <a:lstStyle/>
          <a:p>
            <a:pPr marL="457200" indent="-457200">
              <a:buBlip>
                <a:blip r:embed="rId3"/>
              </a:buBlip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ематические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 в музей;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Blip>
                <a:blip r:embed="rId3"/>
              </a:buBlip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иртуальные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музейные экскурсии;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Blip>
                <a:blip r:embed="rId3"/>
              </a:buBlip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ини-музеи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различными экспозициями;</a:t>
            </a:r>
          </a:p>
          <a:p>
            <a:pPr marL="457200" indent="-457200">
              <a:buBlip>
                <a:blip r:embed="rId3"/>
              </a:buBlip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ематические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выставки.</a:t>
            </a:r>
          </a:p>
          <a:p>
            <a:pPr marL="457200" indent="-457200">
              <a:buBlip>
                <a:blip r:embed="rId3"/>
              </a:buBlip>
            </a:pP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"/>
          <a:stretch/>
        </p:blipFill>
        <p:spPr bwMode="auto">
          <a:xfrm>
            <a:off x="2434865" y="4024694"/>
            <a:ext cx="5282382" cy="27070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5611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301</Words>
  <Application>Microsoft Office PowerPoint</Application>
  <PresentationFormat>Экран (4:3)</PresentationFormat>
  <Paragraphs>37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 Реализация этнокультурного воспитания детей в условиях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Народная игровая культура </vt:lpstr>
      <vt:lpstr>Устное народное творчество </vt:lpstr>
      <vt:lpstr>Народное декоративно-прикладное искусство </vt:lpstr>
      <vt:lpstr>Культурное пространство музея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Реализация этнокультурного воспитания детей в условиях ДОУ</dc:title>
  <cp:lastModifiedBy>Admin</cp:lastModifiedBy>
  <cp:revision>13</cp:revision>
  <dcterms:modified xsi:type="dcterms:W3CDTF">2025-02-17T06:24:25Z</dcterms:modified>
</cp:coreProperties>
</file>