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6" r:id="rId3"/>
    <p:sldId id="277" r:id="rId4"/>
    <p:sldId id="281" r:id="rId5"/>
    <p:sldId id="258" r:id="rId6"/>
    <p:sldId id="282" r:id="rId7"/>
    <p:sldId id="284" r:id="rId8"/>
    <p:sldId id="307" r:id="rId9"/>
    <p:sldId id="260" r:id="rId10"/>
    <p:sldId id="285" r:id="rId11"/>
    <p:sldId id="286" r:id="rId12"/>
    <p:sldId id="287" r:id="rId13"/>
    <p:sldId id="289" r:id="rId14"/>
    <p:sldId id="29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_Pattern_Background_WA01_003L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071546"/>
            <a:ext cx="7102572" cy="55978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7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9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Мастер-класс</a:t>
            </a:r>
            <a:br>
              <a:rPr lang="ru-RU" sz="49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9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изготовлению народной куклы на ложке </a:t>
            </a:r>
            <a:r>
              <a:rPr lang="ru-RU" sz="27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подготовила : воспитатель МДОАУ  «Детский сад № 31 г.Орска»</a:t>
            </a:r>
            <a:br>
              <a:rPr lang="ru-RU" sz="20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Папшева</a:t>
            </a:r>
            <a:r>
              <a:rPr lang="ru-RU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 Н.А.</a:t>
            </a:r>
            <a:br>
              <a:rPr lang="ru-RU" sz="20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r>
              <a:rPr lang="ru-RU" sz="1800" dirty="0" smtClean="0">
                <a:latin typeface="+mn-lt"/>
                <a:ea typeface="+mn-ea"/>
                <a:cs typeface="+mn-cs"/>
              </a:rPr>
              <a:t>                                    </a:t>
            </a:r>
            <a:r>
              <a:rPr lang="ru-RU" sz="16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300" dirty="0" smtClean="0">
                <a:latin typeface="+mn-lt"/>
                <a:ea typeface="+mn-ea"/>
                <a:cs typeface="+mn-cs"/>
              </a:rPr>
              <a:t/>
            </a:r>
            <a:br>
              <a:rPr lang="ru-RU" sz="1300" dirty="0" smtClean="0">
                <a:latin typeface="+mn-lt"/>
                <a:ea typeface="+mn-ea"/>
                <a:cs typeface="+mn-cs"/>
              </a:rPr>
            </a:br>
            <a:r>
              <a:rPr lang="ru-RU" sz="1100" dirty="0" smtClean="0">
                <a:latin typeface="+mn-lt"/>
                <a:ea typeface="+mn-ea"/>
                <a:cs typeface="+mn-cs"/>
              </a:rPr>
              <a:t/>
            </a:r>
            <a:br>
              <a:rPr lang="ru-RU" sz="1100" dirty="0" smtClean="0">
                <a:latin typeface="+mn-lt"/>
                <a:ea typeface="+mn-ea"/>
                <a:cs typeface="+mn-cs"/>
              </a:rPr>
            </a:br>
            <a:r>
              <a:rPr lang="ru-RU" sz="1100" dirty="0" smtClean="0">
                <a:latin typeface="+mn-lt"/>
                <a:ea typeface="+mn-ea"/>
                <a:cs typeface="+mn-cs"/>
              </a:rPr>
              <a:t/>
            </a:r>
            <a:br>
              <a:rPr lang="ru-RU" sz="1100" dirty="0" smtClean="0">
                <a:latin typeface="+mn-lt"/>
                <a:ea typeface="+mn-ea"/>
                <a:cs typeface="+mn-cs"/>
              </a:rPr>
            </a:br>
            <a:r>
              <a:rPr lang="ru-RU" sz="1100" dirty="0" smtClean="0">
                <a:latin typeface="+mn-lt"/>
                <a:ea typeface="+mn-ea"/>
                <a:cs typeface="+mn-cs"/>
              </a:rPr>
              <a:t/>
            </a:r>
            <a:br>
              <a:rPr lang="ru-RU" sz="1100" dirty="0" smtClean="0">
                <a:latin typeface="+mn-lt"/>
                <a:ea typeface="+mn-ea"/>
                <a:cs typeface="+mn-cs"/>
              </a:rPr>
            </a:br>
            <a:r>
              <a:rPr lang="ru-RU" sz="11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lower_Pattern_Background_WA01_003L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580112" y="5733256"/>
            <a:ext cx="2376264" cy="5177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Методист\Desktop\e2fc176d579e9a74dea293719aed8157fdf2p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691590" cy="4389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ower_Pattern_Background_WA01_003L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 descr="C:\Users\Методист\Desktop\25a6503048a907d37973093297b443b092dep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8770574" cy="4429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lower_Pattern_Background_WA01_003L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85784" y="0"/>
            <a:ext cx="9144000" cy="6858000"/>
          </a:xfrm>
          <a:prstGeom prst="rect">
            <a:avLst/>
          </a:prstGeom>
        </p:spPr>
      </p:pic>
      <p:pic>
        <p:nvPicPr>
          <p:cNvPr id="11266" name="Picture 2" descr="C:\Users\Методист\Desktop\c2b699576087928af2567d634ba06daff3aa4u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7960300" cy="597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lower_Pattern_Background_WA01_003L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 descr="C:\Users\Методист\Desktop\4b4282b8c160fcb4453d361b487ddb743a64j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8629145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lower_Pattern_Background_WA01_003L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 descr="C:\Users\Методист\Desktop\534ab72c3e1f1b92f7cc2fb19f7e6a1b5ca2sp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7398856" cy="5549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lower_Pattern_Background_WA01_003L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97360"/>
            <a:ext cx="8229600" cy="45720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Методист\Desktop\0d925a06ff14466c49f36be8249353970801q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191526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ower_Pattern_Background_WA01_003L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Методист\Desktop\f50b6b2a089dfc9f26b0c7fd1a74385c6572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9308"/>
            <a:ext cx="8120117" cy="609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lower_Pattern_Background_WA01_003L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Методист\Desktop\ac99649d1cbffa8b9b7a8718af04789cce129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8786842" cy="4437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lower_Pattern_Background_WA01_003L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Методист\Desktop\b5c57d5e355cfeb676af6b23e56b6568f721x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8550390" cy="431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lower_Pattern_Background_WA01_003L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C:\Users\Методист\Desktop\da39eb377e93815feebbb8c8b2ae4f83c600g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52"/>
            <a:ext cx="5929354" cy="6437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ower_Pattern_Background_WA01_003L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C:\Users\Методист\Desktop\9a7ef1a40a64b44a193565fd750f1338a063vx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5813279" cy="6311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lower_Pattern_Background_WA01_003L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C:\Users\Методист\Desktop\c2a764a09aa97dc7c1ea59cdbea0c6233deal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8833313" cy="4460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lower_Pattern_Background_WA01_003L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7808"/>
            <a:ext cx="8496944" cy="4371390"/>
          </a:xfrm>
        </p:spPr>
        <p:txBody>
          <a:bodyPr>
            <a:noAutofit/>
          </a:bodyPr>
          <a:lstStyle/>
          <a:p>
            <a:pPr algn="ctr"/>
            <a:endParaRPr lang="ru-RU" sz="3500" dirty="0"/>
          </a:p>
        </p:txBody>
      </p:sp>
      <p:pic>
        <p:nvPicPr>
          <p:cNvPr id="8194" name="Picture 2" descr="C:\Users\Методист\Desktop\ec1959b286a6d688c89a1e5f86f89bc2ca51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8477276" cy="4281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1630</TotalTime>
  <Words>0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                Мастер-класс по изготовлению народной куклы на ложке     подготовила : воспитатель МДОАУ  «Детский сад № 31 г.Орска»  Папшева Н.А.           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  «Народная кукла – средство приобщения детей к истокам русской народной культуры»</dc:title>
  <dc:creator>user</dc:creator>
  <cp:lastModifiedBy>Методист</cp:lastModifiedBy>
  <cp:revision>188</cp:revision>
  <dcterms:created xsi:type="dcterms:W3CDTF">2012-11-11T11:51:59Z</dcterms:created>
  <dcterms:modified xsi:type="dcterms:W3CDTF">2023-03-16T11:25:10Z</dcterms:modified>
</cp:coreProperties>
</file>