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BCB62C-6E89-4FDA-AD23-B26F240F864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08A893-B77C-4621-A148-CC2833E8051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Мой родной город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Home_Folder\Desktop\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9547"/>
            <a:ext cx="8820472" cy="51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6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Вечный огонь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В Орске почтили память погибших в годы Великой Отечественной войны ::  Урал56.Ру. Новости Орска, Оренбурга и Оренбургской област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6"/>
          <a:stretch/>
        </p:blipFill>
        <p:spPr bwMode="auto">
          <a:xfrm>
            <a:off x="611560" y="1601764"/>
            <a:ext cx="7881392" cy="46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71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В Орске почтили память погибших в Великой Отечественной войне :: Урал56.Ру.  Новости Орска, Оренбурга и Оренбургской област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/>
        </p:blipFill>
        <p:spPr bwMode="auto">
          <a:xfrm>
            <a:off x="169105" y="764704"/>
            <a:ext cx="8640960" cy="573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8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Мост &quot;Европа-Азия&quot; | Оренбур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34441"/>
            <a:ext cx="10091644" cy="67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3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Урал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Река Урал (Яик) — Уралове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9127"/>
            <a:ext cx="7884368" cy="52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5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дед из деревни | People dancing, Russia,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950"/>
            <a:ext cx="9525000" cy="7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Alex M.O.R.P.H. feat. Sylvia Tosun - An Angel's Love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2050" name="Picture 2" descr="Картинки по запросу дед из деревни | People dancing, Russia, L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950"/>
            <a:ext cx="9525000" cy="7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2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Драмматический</a:t>
            </a:r>
            <a:r>
              <a:rPr lang="ru-RU" dirty="0" smtClean="0"/>
              <a:t> театр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Home_Folder\Desktop\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1" y="1556792"/>
            <a:ext cx="887311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6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Комсомольская площадь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285 лет со дня основания сегодня отмечает Орск | Новости Орен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00808"/>
            <a:ext cx="972907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85 лет со дня основания сегодня отмечает Орск | Новости Орен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28" y="1853208"/>
            <a:ext cx="972907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56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Центральный парк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Web-каме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2244"/>
            <a:ext cx="8280920" cy="56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0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Краеведческий музей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Орский краеведческий музей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Орский краеведческий музей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Орский краеведческий музей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Орский краеведческий музей — Городской округ город Орск, пр-кт. Ленина, д.  46. Подробная информация о музее: расписание, фото, адрес и т. д. на  официальном сайте Культура.Р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0554"/>
            <a:ext cx="8479236" cy="56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1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Орский краеведческий музей, музей, просп. Ленина, 46, микрорайон Новый  город, Орск, Россия — Яндекс.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90128"/>
            <a:ext cx="975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6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Экскурсии выходного дня от Краеведческого муз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9" y="980728"/>
            <a:ext cx="90012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4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Орский краеведческий музей — Наш Ур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Краеведческий музей г Орск и продукты из СССР. Что мы увидели?: donni_nina  — Live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2" y="692696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33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</TotalTime>
  <Words>15</Words>
  <Application>Microsoft Office PowerPoint</Application>
  <PresentationFormat>Экран (4:3)</PresentationFormat>
  <Paragraphs>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Мой родной город</vt:lpstr>
      <vt:lpstr>Презентация PowerPoint</vt:lpstr>
      <vt:lpstr>Драмматический театр</vt:lpstr>
      <vt:lpstr>Комсомольская площадь</vt:lpstr>
      <vt:lpstr>Центральный парк</vt:lpstr>
      <vt:lpstr>Краеведческий музей</vt:lpstr>
      <vt:lpstr>Презентация PowerPoint</vt:lpstr>
      <vt:lpstr>Презентация PowerPoint</vt:lpstr>
      <vt:lpstr>Презентация PowerPoint</vt:lpstr>
      <vt:lpstr>Вечный огонь</vt:lpstr>
      <vt:lpstr>Презентация PowerPoint</vt:lpstr>
      <vt:lpstr>Презентация PowerPoint</vt:lpstr>
      <vt:lpstr>Река Урал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родной город</dc:title>
  <dc:creator>Пользователь</dc:creator>
  <cp:lastModifiedBy>Пользователь</cp:lastModifiedBy>
  <cp:revision>7</cp:revision>
  <dcterms:created xsi:type="dcterms:W3CDTF">2020-10-25T09:15:37Z</dcterms:created>
  <dcterms:modified xsi:type="dcterms:W3CDTF">2020-10-26T12:16:52Z</dcterms:modified>
</cp:coreProperties>
</file>