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6" r:id="rId4"/>
    <p:sldId id="264" r:id="rId5"/>
    <p:sldId id="262" r:id="rId6"/>
    <p:sldId id="267" r:id="rId7"/>
    <p:sldId id="268" r:id="rId8"/>
    <p:sldId id="281" r:id="rId9"/>
    <p:sldId id="274" r:id="rId10"/>
    <p:sldId id="276" r:id="rId11"/>
    <p:sldId id="290" r:id="rId12"/>
    <p:sldId id="292" r:id="rId13"/>
    <p:sldId id="269" r:id="rId14"/>
    <p:sldId id="291" r:id="rId15"/>
    <p:sldId id="282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60"/>
  </p:normalViewPr>
  <p:slideViewPr>
    <p:cSldViewPr>
      <p:cViewPr varScale="1">
        <p:scale>
          <a:sx n="88" d="100"/>
          <a:sy n="88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D98C-4BC0-42E2-8F3F-401C5B6C6548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5D7A-2C9E-420D-B582-70AB05E12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3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5976664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08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8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</a:blip>
          <a:srcRect/>
          <a:stretch>
            <a:fillRect l="71000" r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7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2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63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75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63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27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18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9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24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4000" t="-46000" r="-4000" b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6309320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heshirskiy Cat" pitchFamily="34" charset="0"/>
              </a:defRPr>
            </a:lvl1pPr>
          </a:lstStyle>
          <a:p>
            <a:r>
              <a:rPr lang="ru-RU" dirty="0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1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Cheshirskiy Ca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&#1041;&#1072;&#1096;&#1082;&#1080;&#1088;&#1089;&#1082;&#1072;&#1103;%20-%20&#1084;&#1077;&#1083;&#1086;&#1076;&#1080;&#1103;%20&#1082;&#1091;&#1088;&#1072;&#1103;%20(www.hotplayer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285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Знакомство старших дошкольников с культурой </a:t>
            </a:r>
            <a:r>
              <a:rPr lang="ru-RU" sz="6000" dirty="0" smtClean="0">
                <a:solidFill>
                  <a:srgbClr val="FF0000"/>
                </a:solidFill>
              </a:rPr>
              <a:t>и </a:t>
            </a:r>
            <a:r>
              <a:rPr lang="ru-RU" sz="6000" dirty="0" smtClean="0">
                <a:solidFill>
                  <a:srgbClr val="FF0000"/>
                </a:solidFill>
              </a:rPr>
              <a:t>традициями</a:t>
            </a:r>
            <a:r>
              <a:rPr lang="ru-RU" sz="6000" dirty="0" smtClean="0">
                <a:solidFill>
                  <a:srgbClr val="FF0000"/>
                </a:solidFill>
                <a:latin typeface="Cheshirskiy Cat" pitchFamily="34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Cheshirskiy Cat" pitchFamily="34" charset="0"/>
              </a:rPr>
              <a:t>башкирского народа</a:t>
            </a:r>
            <a:br>
              <a:rPr lang="ru-RU" sz="6000" dirty="0" smtClean="0">
                <a:solidFill>
                  <a:srgbClr val="FF0000"/>
                </a:solidFill>
                <a:latin typeface="Cheshirskiy Cat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heshirskiy Cat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heshirskiy Ca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heshirskiy Cat" pitchFamily="34" charset="0"/>
              </a:rPr>
              <a:t>воспитатель ДГ МОАУ «СОШ № 54 г.Орска» </a:t>
            </a:r>
            <a:r>
              <a:rPr lang="ru-RU" sz="2000" dirty="0" err="1" smtClean="0">
                <a:solidFill>
                  <a:schemeClr val="tx1"/>
                </a:solidFill>
                <a:latin typeface="Cheshirskiy Cat" pitchFamily="34" charset="0"/>
              </a:rPr>
              <a:t>Кадаева</a:t>
            </a:r>
            <a:r>
              <a:rPr lang="ru-RU" sz="2000" dirty="0" smtClean="0">
                <a:solidFill>
                  <a:schemeClr val="tx1"/>
                </a:solidFill>
                <a:latin typeface="Cheshirskiy Cat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heshirskiy Cat" pitchFamily="34" charset="0"/>
              </a:rPr>
              <a:t>Г.А.</a:t>
            </a:r>
            <a:br>
              <a:rPr lang="ru-RU" sz="2000" dirty="0" smtClean="0">
                <a:solidFill>
                  <a:schemeClr val="tx1"/>
                </a:solidFill>
                <a:latin typeface="Cheshirskiy Ca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heshirskiy Cat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Cheshirskiy Cat" pitchFamily="34" charset="0"/>
            </a:endParaRPr>
          </a:p>
        </p:txBody>
      </p:sp>
      <p:pic>
        <p:nvPicPr>
          <p:cNvPr id="3" name="Башкирская - мелодия курая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9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Башкиры – гостеприимные хозяева.</a:t>
            </a:r>
            <a:endParaRPr lang="ru-RU" sz="4000" dirty="0"/>
          </a:p>
        </p:txBody>
      </p:sp>
      <p:pic>
        <p:nvPicPr>
          <p:cNvPr id="5" name="Содержимое 4" descr="IMG-20211128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786314" cy="5072074"/>
          </a:xfrm>
        </p:spPr>
      </p:pic>
      <p:pic>
        <p:nvPicPr>
          <p:cNvPr id="4098" name="Picture 2" descr="C:\Users\asus\Desktop\f3c2661e-8ade-43b0-9608-557d018d3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421481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Традиция встречи гостей.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Башкиры </a:t>
            </a:r>
            <a:r>
              <a:rPr lang="ru-RU" dirty="0" smtClean="0">
                <a:solidFill>
                  <a:srgbClr val="C00000"/>
                </a:solidFill>
              </a:rPr>
              <a:t>очень гостеприимные хозяева. Неважно, кого привела судьбы к их порогу: званого гостя или незваного, на стол обязательно будет поставлено щедрое праздничное угощение. Гостя встретят с радушием и душевной теплотой. При расставании с гостями у башкир есть замечательная традиция: одаривать гостей небольшими подарками, в знак того, что их приход принес счастье в дом, и предложить им непременно побывать еще раз в гостях.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Традиция – встреча невестки</a:t>
            </a:r>
            <a:endParaRPr lang="ru-RU" dirty="0"/>
          </a:p>
        </p:txBody>
      </p:sp>
      <p:pic>
        <p:nvPicPr>
          <p:cNvPr id="5122" name="Picture 2" descr="C:\Users\asus\Desktop\f6c70c63-09ba-470f-b466-bee3823e9e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85926"/>
            <a:ext cx="4786314" cy="5072074"/>
          </a:xfrm>
          <a:prstGeom prst="rect">
            <a:avLst/>
          </a:prstGeom>
          <a:noFill/>
        </p:spPr>
      </p:pic>
      <p:pic>
        <p:nvPicPr>
          <p:cNvPr id="5123" name="Picture 3" descr="C:\Users\asus\Desktop\64dd30a4-ba0f-43a2-a347-222b2d0c48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421481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Национальное блюдо. </a:t>
            </a:r>
            <a:br>
              <a:rPr lang="ru-RU" sz="3600" dirty="0" smtClean="0"/>
            </a:br>
            <a:r>
              <a:rPr lang="ru-RU" sz="3600" dirty="0" smtClean="0"/>
              <a:t>Своеобразна </a:t>
            </a:r>
            <a:r>
              <a:rPr lang="ru-RU" sz="3600" dirty="0" smtClean="0"/>
              <a:t>и вкусная башкирская кухня(</a:t>
            </a:r>
            <a:r>
              <a:rPr lang="ru-RU" sz="3600" dirty="0" err="1" smtClean="0"/>
              <a:t>чак-чак,талкан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7" name="Содержимое 6" descr="dc66bbe2-485b-419d-9037-ca3ccd80e3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7"/>
            <a:ext cx="4357686" cy="5072074"/>
          </a:xfrm>
        </p:spPr>
      </p:pic>
      <p:pic>
        <p:nvPicPr>
          <p:cNvPr id="6146" name="Picture 2" descr="C:\Users\asus\Desktop\f3d81eac-fb23-4dde-b47f-3034ae0b3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572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национального костюма</a:t>
            </a:r>
            <a:endParaRPr lang="ru-RU" dirty="0"/>
          </a:p>
        </p:txBody>
      </p:sp>
      <p:pic>
        <p:nvPicPr>
          <p:cNvPr id="6" name="Содержимое 5" descr="b8eb2168-8db0-4d54-b1d2-539e748951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071934" cy="5072074"/>
          </a:xfrm>
        </p:spPr>
      </p:pic>
      <p:pic>
        <p:nvPicPr>
          <p:cNvPr id="7170" name="Picture 2" descr="C:\Users\asus\Desktop\18e820aa-89a8-4381-b76d-69d5bbef7b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5000628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</a:t>
            </a:r>
            <a:r>
              <a:rPr lang="ru-RU" sz="2800" dirty="0" smtClean="0"/>
              <a:t>«</a:t>
            </a:r>
            <a:r>
              <a:rPr lang="ru-RU" sz="2800" dirty="0" err="1" smtClean="0"/>
              <a:t>Шалкан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(аналог русской народной сказки «Репка»)</a:t>
            </a:r>
            <a:endParaRPr lang="ru-RU" sz="2800" dirty="0"/>
          </a:p>
        </p:txBody>
      </p:sp>
      <p:pic>
        <p:nvPicPr>
          <p:cNvPr id="5" name="Содержимое 4" descr="0-02-05-8ee558b68fb57c8a1ab9b16f934f9565259f8109c9638ca7544d2392ff7046ff_9795e8b6d47709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85926"/>
            <a:ext cx="7848872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Южный Урал – Родина Башкирии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357158" y="6000768"/>
            <a:ext cx="100042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3" descr="56d2c3u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</p:spTree>
    <p:extLst>
      <p:ext uri="{BB962C8B-B14F-4D97-AF65-F5344CB8AC3E}">
        <p14:creationId xmlns="" xmlns:p14="http://schemas.microsoft.com/office/powerpoint/2010/main" val="13034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Башкиры –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err="1" smtClean="0"/>
              <a:t>башкорт</a:t>
            </a:r>
            <a:r>
              <a:rPr lang="ru-RU" sz="3600" dirty="0" smtClean="0"/>
              <a:t>»: «баш» -голова, «корт» - волк.</a:t>
            </a:r>
            <a:endParaRPr lang="ru-RU" sz="3600" dirty="0"/>
          </a:p>
        </p:txBody>
      </p:sp>
      <p:pic>
        <p:nvPicPr>
          <p:cNvPr id="3074" name="Picture 2" descr="C:\Users\Влад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Искусные пчеловоды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3888" y="4071943"/>
            <a:ext cx="4950112" cy="2786058"/>
          </a:xfr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785926"/>
            <a:ext cx="41467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Костюмы </a:t>
            </a:r>
            <a:r>
              <a:rPr lang="ru-RU" dirty="0" smtClean="0"/>
              <a:t>башкирского народа</a:t>
            </a:r>
            <a:endParaRPr lang="ru-RU" dirty="0"/>
          </a:p>
        </p:txBody>
      </p:sp>
      <p:pic>
        <p:nvPicPr>
          <p:cNvPr id="6" name="Содержимое 5" descr="f3c2661e-8ade-43b0-9608-557d018d3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3857620" cy="5072074"/>
          </a:xfrm>
        </p:spPr>
      </p:pic>
      <p:pic>
        <p:nvPicPr>
          <p:cNvPr id="1026" name="Picture 2" descr="C:\Users\asus\Desktop\37c57f36-61e0-4811-b637-6ad737be8386.jpg"/>
          <p:cNvPicPr>
            <a:picLocks noChangeAspect="1" noChangeArrowheads="1"/>
          </p:cNvPicPr>
          <p:nvPr/>
        </p:nvPicPr>
        <p:blipFill>
          <a:blip r:embed="rId3" cstate="print"/>
          <a:srcRect t="21295"/>
          <a:stretch>
            <a:fillRect/>
          </a:stretch>
        </p:blipFill>
        <p:spPr bwMode="auto">
          <a:xfrm>
            <a:off x="3714744" y="2204864"/>
            <a:ext cx="5429256" cy="3991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Издревле он был в почёте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У татар и у башкир</a:t>
            </a:r>
            <a:br>
              <a:rPr lang="ru-RU" sz="2200" dirty="0" smtClean="0"/>
            </a:br>
            <a:r>
              <a:rPr lang="ru-RU" sz="2200" dirty="0" smtClean="0"/>
              <a:t>Духом дружбы он овеян – </a:t>
            </a:r>
            <a:br>
              <a:rPr lang="ru-RU" sz="2200" dirty="0" smtClean="0"/>
            </a:br>
            <a:r>
              <a:rPr lang="ru-RU" sz="2200" dirty="0" smtClean="0"/>
              <a:t>Празднует его весь мир!</a:t>
            </a:r>
            <a:endParaRPr lang="ru-RU" sz="2200" dirty="0"/>
          </a:p>
        </p:txBody>
      </p:sp>
      <p:pic>
        <p:nvPicPr>
          <p:cNvPr id="6" name="Содержимое 5" descr="9157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празднике разные соревнования(борьба –</a:t>
            </a:r>
            <a:r>
              <a:rPr lang="ru-RU" dirty="0" err="1" smtClean="0"/>
              <a:t>куреш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Содержимое 5" descr="4f49effc830b81cba7e5a9ed86969b9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85926"/>
            <a:ext cx="4571999" cy="5072074"/>
          </a:xfrm>
        </p:spPr>
      </p:pic>
      <p:pic>
        <p:nvPicPr>
          <p:cNvPr id="2050" name="Picture 2" descr="C:\Users\asus\Desktop\sbantu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50056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Скачки, </a:t>
            </a:r>
            <a:r>
              <a:rPr lang="ru-RU" sz="3200" dirty="0" err="1" smtClean="0"/>
              <a:t>перетягивание</a:t>
            </a:r>
            <a:r>
              <a:rPr lang="ru-RU" sz="3200" dirty="0" smtClean="0"/>
              <a:t> каната</a:t>
            </a:r>
            <a:endParaRPr lang="ru-RU" sz="3200" dirty="0"/>
          </a:p>
        </p:txBody>
      </p:sp>
      <p:pic>
        <p:nvPicPr>
          <p:cNvPr id="6" name="Содержимое 5" descr="c2769db475b365cfb75ba270f45d4c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85926"/>
            <a:ext cx="4429123" cy="5072074"/>
          </a:xfrm>
        </p:spPr>
      </p:pic>
      <p:pic>
        <p:nvPicPr>
          <p:cNvPr id="3075" name="Picture 3" descr="C:\Users\asus\Desktop\0b9a847ce1d8f5004d690ce72ba6ad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643438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Юрта –башкирское национальное жилище.</a:t>
            </a:r>
            <a:endParaRPr lang="ru-RU" sz="3200" dirty="0"/>
          </a:p>
        </p:txBody>
      </p:sp>
      <p:pic>
        <p:nvPicPr>
          <p:cNvPr id="4" name="Содержимое 3" descr="5020092.3ca9u8omh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71612"/>
            <a:ext cx="9144000" cy="6143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321_P2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37321_P2i</Template>
  <TotalTime>475</TotalTime>
  <Words>131</Words>
  <Application>Microsoft Office PowerPoint</Application>
  <PresentationFormat>Экран (4:3)</PresentationFormat>
  <Paragraphs>16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37321_P2i</vt:lpstr>
      <vt:lpstr> Знакомство старших дошкольников с культурой и традициями башкирского народа  воспитатель ДГ МОАУ «СОШ № 54 г.Орска» Кадаева Г.А.  </vt:lpstr>
      <vt:lpstr>Южный Урал – Родина Башкирии</vt:lpstr>
      <vt:lpstr>Башкиры –  «башкорт»: «баш» -голова, «корт» - волк.</vt:lpstr>
      <vt:lpstr>Искусные пчеловоды</vt:lpstr>
      <vt:lpstr>Костюмы башкирского народа</vt:lpstr>
      <vt:lpstr>Издревле он был в почёте У татар и у башкир Духом дружбы он овеян –  Празднует его весь мир!</vt:lpstr>
      <vt:lpstr>На празднике разные соревнования(борьба –куреш)</vt:lpstr>
      <vt:lpstr>Скачки, перетягивание каната</vt:lpstr>
      <vt:lpstr>Юрта –башкирское национальное жилище.</vt:lpstr>
      <vt:lpstr>Башкиры – гостеприимные хозяева.</vt:lpstr>
      <vt:lpstr>Традиция встречи гостей.</vt:lpstr>
      <vt:lpstr>Традиция – встреча невестки</vt:lpstr>
      <vt:lpstr>Национальное блюдо.  Своеобразна и вкусная башкирская кухня(чак-чак,талкан)</vt:lpstr>
      <vt:lpstr>Праздник национального костюма</vt:lpstr>
      <vt:lpstr>Сказка «Шалкан» (аналог русской народной сказки «Репка»)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башкирского народа</dc:title>
  <dc:creator>Влад</dc:creator>
  <cp:lastModifiedBy>Андрей</cp:lastModifiedBy>
  <cp:revision>61</cp:revision>
  <dcterms:created xsi:type="dcterms:W3CDTF">2016-01-07T10:23:22Z</dcterms:created>
  <dcterms:modified xsi:type="dcterms:W3CDTF">2021-11-28T15:58:32Z</dcterms:modified>
</cp:coreProperties>
</file>