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9992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68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908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42638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943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5262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744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25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46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7506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9835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810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959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4187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717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302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1987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AF33002-90A0-4E2C-9B2C-1A08DF86BDB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34E976-BF3D-4676-BE04-07035BEAF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19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патриотическому воспитанию для детей старшего дошкольного возраста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«посёлок первомайский»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5239" y="4954836"/>
            <a:ext cx="8689976" cy="137159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воспитатель МДОАУ № 31: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воробщикова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2" y="4057310"/>
            <a:ext cx="3790725" cy="2590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05793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Мой дом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связной речи детей  в процессе рассказа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своей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и их увлечениях.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заключается в том, что игроки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выбрать какими предметами пользуются члены их семьи и рассказать немного о них.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609487"/>
            <a:ext cx="6554144" cy="4915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8337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775" y="277793"/>
            <a:ext cx="10364451" cy="1331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«Поселок первомайский»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4" y="1278446"/>
            <a:ext cx="2617770" cy="1963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1306" y="1232147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34" y="1618663"/>
            <a:ext cx="3623732" cy="271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48" y="3509283"/>
            <a:ext cx="2359556" cy="3146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45" y="3544008"/>
            <a:ext cx="2562577" cy="3160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16065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23" y="0"/>
            <a:ext cx="11777030" cy="1641513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своей малой родине и истории родного края; воспитывать патриота своей страны. 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7509" y="1641513"/>
            <a:ext cx="10792858" cy="43259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игры: 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воспитывать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патриотические чувства к малой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Родине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любовь, гордость,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уважение;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закреплять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узнавать и называть достопримечательности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своей малой родине;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Закреплять знания о своей семье, жизнедеятельности в детском саду;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 детей, обогащать и активизировать словарный запас детей;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памяти, мышления;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упражнять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счёте;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учить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играть в команде, соблюдать правила и очерёдность ходов.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0534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4" y="91807"/>
            <a:ext cx="3935688" cy="20232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представляет собой настольную игру типа развивающая игра-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"/>
          <a:stretch/>
        </p:blipFill>
        <p:spPr>
          <a:xfrm rot="16200000">
            <a:off x="8251224" y="2937510"/>
            <a:ext cx="3068489" cy="4269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66207" y="2302346"/>
            <a:ext cx="4430822" cy="3676141"/>
          </a:xfrm>
        </p:spPr>
        <p:txBody>
          <a:bodyPr>
            <a:noAutofit/>
          </a:bodyPr>
          <a:lstStyle/>
          <a:p>
            <a:pPr algn="just"/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поле,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конверты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заданиями,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фишки или фигурки,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кубик.</a:t>
            </a:r>
          </a:p>
          <a:p>
            <a:pPr algn="just"/>
            <a:r>
              <a:rPr lang="ru-RU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  <a:r>
              <a:rPr lang="ru-RU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«Поселок первомайский»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настольная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детей 5-7 лет. В игре могут участвовать от 2 до 4 игроков, желательно присутствие взрослого ведущего. Игрокам кроме знаний необходима и удача. Цель игроков пройти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пути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определенного места малой родины, значимого для ребенка,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 Игра связана с местами, которые дети видят ежедневно.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76" t="4824" r="3432" b="557"/>
          <a:stretch/>
        </p:blipFill>
        <p:spPr>
          <a:xfrm>
            <a:off x="5640635" y="152341"/>
            <a:ext cx="3873755" cy="3196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8587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64" y="3573927"/>
            <a:ext cx="4164557" cy="3123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540" y="154236"/>
            <a:ext cx="4616067" cy="5993176"/>
          </a:xfrm>
        </p:spPr>
        <p:txBody>
          <a:bodyPr>
            <a:no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игре: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игрой наблюдает воспитатель, который помогает и направляет детей по началу. Игроки выбирают себе фигурку, определяют кто будет кидать кубик первым. </a:t>
            </a:r>
          </a:p>
          <a:p>
            <a:pPr algn="just"/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игрок бросает по очереди  кубик и перемещает свою игральную фишку вперед по игровому полю на столько кружков, сколько очков выпало на кубике. </a:t>
            </a:r>
          </a:p>
          <a:p>
            <a:pPr algn="just"/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попадании </a:t>
            </a:r>
            <a:r>
              <a:rPr lang="ru-RU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ход–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 перемещает свою фишку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на три хода назад.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доходит до станции – то берется определенный конверт (на конвертах изображены такие же картинки, что и на игровом поле). В каждом конверте есть свое задание. Ход – картинка движения – встать и выполнить какое – либо физическое упражнения.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222438" y="0"/>
            <a:ext cx="4572033" cy="3398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31670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775" y="416689"/>
            <a:ext cx="10364451" cy="1798005"/>
          </a:xfrm>
        </p:spPr>
        <p:txBody>
          <a:bodyPr>
            <a:noAutofit/>
          </a:bodyPr>
          <a:lstStyle/>
          <a:p>
            <a: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b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</a:t>
            </a:r>
            <a:b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" y="268824"/>
            <a:ext cx="2991070" cy="2381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03" y="2756277"/>
            <a:ext cx="4880472" cy="2691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088" y="306622"/>
            <a:ext cx="3028434" cy="227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15" y="4166886"/>
            <a:ext cx="3140695" cy="2355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6088" y="4275176"/>
            <a:ext cx="3103116" cy="2333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143030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детский сад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45" b="7230"/>
          <a:stretch/>
        </p:blipFill>
        <p:spPr>
          <a:xfrm>
            <a:off x="5078413" y="763929"/>
            <a:ext cx="6803154" cy="4425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навыка у детей рассказывать о своей жизнедеятельности в детском саду.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заключается в том, что игроки должны рассказать о своей жизни в детском саду, используя картинки. </a:t>
            </a:r>
          </a:p>
        </p:txBody>
      </p:sp>
    </p:spTree>
    <p:extLst>
      <p:ext uri="{BB962C8B-B14F-4D97-AF65-F5344CB8AC3E}">
        <p14:creationId xmlns="" xmlns:p14="http://schemas.microsoft.com/office/powerpoint/2010/main" val="829183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в/ч «Сокол»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достопримечательностью поселка первомайский.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заключается в том, 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знакомит детей с историей в/ч «Сокол», дети просматривают картинки.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548720"/>
            <a:ext cx="6635167" cy="4976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8221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354" y="145145"/>
            <a:ext cx="4311414" cy="179940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СовременНик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19216" y="2302346"/>
            <a:ext cx="3935689" cy="3158348"/>
          </a:xfrm>
        </p:spPr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у детей о детском центре развития «современник», развитие пространственного мышления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заключается в том,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детей воспитатель знакомит с тем, что в поселке первомайской есть центр развития.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задание заключается в повторении движений.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46" y="544010"/>
            <a:ext cx="6685515" cy="501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43840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Магазин 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у детей о РАЗНЫХ видах магазинов.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заключается в том, что игроки должны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какие именно предметы продаются в том или ином магазине.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3896" y="-279723"/>
            <a:ext cx="4872941" cy="6497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29929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174</TotalTime>
  <Words>526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Дидактическая игра по патриотическому воспитанию для детей старшего дошкольного возраста  «посёлок первомайский»</vt:lpstr>
      <vt:lpstr>Цель игры: развивать интерес к своей малой родине и истории родного края; воспитывать патриота своей страны. </vt:lpstr>
      <vt:lpstr>Дидактическая игра представляет собой настольную игру типа развивающая игра-ходилка. </vt:lpstr>
      <vt:lpstr>Слайд 4</vt:lpstr>
      <vt:lpstr> Задания  станций </vt:lpstr>
      <vt:lpstr>Станция детский сад</vt:lpstr>
      <vt:lpstr>Станция в/ч «Сокол»</vt:lpstr>
      <vt:lpstr>Станция СовременНик</vt:lpstr>
      <vt:lpstr>Станция Магазин </vt:lpstr>
      <vt:lpstr>Станция Мой дом</vt:lpstr>
      <vt:lpstr>Дидактическая игра «Поселок первомайский»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патриотическому воспитанию для детей старшего дошкольного возраста  «посёлок первомайский»</dc:title>
  <dc:creator>Пользователь</dc:creator>
  <cp:lastModifiedBy>Методист</cp:lastModifiedBy>
  <cp:revision>23</cp:revision>
  <dcterms:created xsi:type="dcterms:W3CDTF">2022-02-07T15:14:03Z</dcterms:created>
  <dcterms:modified xsi:type="dcterms:W3CDTF">2022-02-08T07:43:59Z</dcterms:modified>
</cp:coreProperties>
</file>