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59" r:id="rId4"/>
    <p:sldId id="271" r:id="rId5"/>
    <p:sldId id="272" r:id="rId6"/>
    <p:sldId id="262" r:id="rId7"/>
    <p:sldId id="263" r:id="rId8"/>
    <p:sldId id="264" r:id="rId9"/>
    <p:sldId id="268" r:id="rId10"/>
    <p:sldId id="265" r:id="rId11"/>
    <p:sldId id="266" r:id="rId12"/>
    <p:sldId id="269" r:id="rId13"/>
    <p:sldId id="270" r:id="rId14"/>
    <p:sldId id="274" r:id="rId15"/>
    <p:sldId id="279" r:id="rId16"/>
    <p:sldId id="278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3690" autoAdjust="0"/>
  </p:normalViewPr>
  <p:slideViewPr>
    <p:cSldViewPr>
      <p:cViewPr varScale="1">
        <p:scale>
          <a:sx n="68" d="100"/>
          <a:sy n="68" d="100"/>
        </p:scale>
        <p:origin x="150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D0E71-44CF-4A89-B6CD-5C6BCCBFEB8B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3CE2AD-06E9-4770-8340-92A2BDDE08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0BF-8CCC-40D8-BF78-981F3C26DC5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CE94-CF7B-43CE-89D5-A46A7590E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0BF-8CCC-40D8-BF78-981F3C26DC5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CE94-CF7B-43CE-89D5-A46A7590E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0BF-8CCC-40D8-BF78-981F3C26DC5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CE94-CF7B-43CE-89D5-A46A7590E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0BF-8CCC-40D8-BF78-981F3C26DC5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CE94-CF7B-43CE-89D5-A46A7590E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0BF-8CCC-40D8-BF78-981F3C26DC5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CE94-CF7B-43CE-89D5-A46A7590E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0BF-8CCC-40D8-BF78-981F3C26DC5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CE94-CF7B-43CE-89D5-A46A7590E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0BF-8CCC-40D8-BF78-981F3C26DC5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CE94-CF7B-43CE-89D5-A46A7590E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0BF-8CCC-40D8-BF78-981F3C26DC5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CE94-CF7B-43CE-89D5-A46A7590E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0BF-8CCC-40D8-BF78-981F3C26DC5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CE94-CF7B-43CE-89D5-A46A7590E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0BF-8CCC-40D8-BF78-981F3C26DC5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CE94-CF7B-43CE-89D5-A46A7590E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0D0BF-8CCC-40D8-BF78-981F3C26DC5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57CE94-CF7B-43CE-89D5-A46A7590E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0D0BF-8CCC-40D8-BF78-981F3C26DC5E}" type="datetimeFigureOut">
              <a:rPr lang="ru-RU" smtClean="0"/>
              <a:pPr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7CE94-CF7B-43CE-89D5-A46A7590E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14423"/>
            <a:ext cx="7772400" cy="238602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«Нравственно-патриотическое воспитание дошкольников посредством игры»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4653136"/>
            <a:ext cx="6400800" cy="128110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МДОАУ № 40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«Голубок» </a:t>
            </a:r>
            <a:r>
              <a:rPr lang="ru-RU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г.Орска</a:t>
            </a:r>
            <a:endParaRPr lang="ru-RU" sz="2400" b="1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Шаутекова</a:t>
            </a:r>
            <a:r>
              <a:rPr lang="ru-RU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К.И</a:t>
            </a:r>
            <a:r>
              <a:rPr lang="ru-RU" sz="24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68" y="5301208"/>
            <a:ext cx="7992888" cy="1080120"/>
          </a:xfrm>
        </p:spPr>
        <p:txBody>
          <a:bodyPr>
            <a:normAutofit fontScale="55000" lnSpcReduction="20000"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Д/игра «Собери матрешку» закрепляет знания детей о народной игрушке – матрешке, умение собирать матрешку, воспитывает уважение и любовь к народному творчеству.</a:t>
            </a:r>
          </a:p>
          <a:p>
            <a:r>
              <a:rPr lang="ru-RU" sz="3200" dirty="0">
                <a:solidFill>
                  <a:srgbClr val="002060"/>
                </a:solidFill>
              </a:rPr>
              <a:t>Макет (Россия, Оренбургская область, </a:t>
            </a:r>
            <a:r>
              <a:rPr lang="ru-RU" sz="3200" dirty="0" err="1">
                <a:solidFill>
                  <a:srgbClr val="002060"/>
                </a:solidFill>
              </a:rPr>
              <a:t>г.Орск</a:t>
            </a:r>
            <a:r>
              <a:rPr lang="ru-RU" sz="3200" dirty="0">
                <a:solidFill>
                  <a:srgbClr val="002060"/>
                </a:solidFill>
              </a:rPr>
              <a:t>, Дом)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дуст\Desktop\фото\IMG_20211124_095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7188"/>
            <a:ext cx="3600400" cy="4800533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3806EE-2F78-44C7-B66F-D525D3DDED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476671"/>
            <a:ext cx="3744417" cy="479104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143512"/>
            <a:ext cx="5486400" cy="1028688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Дидактическая игра «Флаг России» помогает узнать основные цвета российского флага, формирует знания о флаге своей страны.</a:t>
            </a:r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390C4B-7D89-4B19-9DAD-E7A1E63C56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26233"/>
            <a:ext cx="3571800" cy="403934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0A5DF4-BC22-4D53-9EF5-061E293760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8375" y="960004"/>
            <a:ext cx="4039346" cy="3571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4500" dirty="0">
                <a:solidFill>
                  <a:srgbClr val="002060"/>
                </a:solidFill>
              </a:rPr>
              <a:t>Сюжетно-ролевая игра позволяет воспитывать чувства привязанности к родному детскому саду, родной улице, родной семье и создает основу, на которой формируется наиболее сложное образование -любовь к родному Отечеству. Также сюжетно-ролевая игра является средством формирования у детей нравственных представлений и гуманных чувств, поскольку дошкольники в игре воспроизводят человеческие взаимоотношения. Эти отношения определяют развитие у детей умения выделять и познавать нравственные нормы и регулировать поведение с окружающими.</a:t>
            </a:r>
            <a:br>
              <a:rPr lang="ru-RU" sz="4500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2976" y="571480"/>
            <a:ext cx="6786610" cy="5672158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</a:rPr>
              <a:t>Сюжетно-ролевая игра «Семья» - в</a:t>
            </a:r>
            <a:r>
              <a:rPr lang="ru-RU" sz="2000" b="1" dirty="0">
                <a:solidFill>
                  <a:srgbClr val="002060"/>
                </a:solidFill>
              </a:rPr>
              <a:t>оспитывает</a:t>
            </a:r>
            <a:r>
              <a:rPr lang="ru-RU" sz="2000" dirty="0">
                <a:solidFill>
                  <a:srgbClr val="002060"/>
                </a:solidFill>
              </a:rPr>
              <a:t> культуру семейных отношений, позитивных семейных ценностей. Дети учатся заботиться друг о друге, проявлять доброту и сочувствие, оказывать помощь друг другу. 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Сюжетно-ролевая игра «Больница» развивает умение выбирать роль , выполнять в игре с игрушками несколько взаимосвязанных действий , учить взаимодействовать в </a:t>
            </a:r>
            <a:r>
              <a:rPr lang="ru-RU" sz="2000" b="1" dirty="0">
                <a:solidFill>
                  <a:srgbClr val="002060"/>
                </a:solidFill>
              </a:rPr>
              <a:t>сюжетах</a:t>
            </a:r>
            <a:r>
              <a:rPr lang="ru-RU" sz="2000" dirty="0">
                <a:solidFill>
                  <a:srgbClr val="002060"/>
                </a:solidFill>
              </a:rPr>
              <a:t> с двумя действующими лицами</a:t>
            </a:r>
          </a:p>
          <a:p>
            <a:endParaRPr lang="ru-RU" sz="2000" dirty="0">
              <a:solidFill>
                <a:srgbClr val="002060"/>
              </a:solidFill>
            </a:endParaRPr>
          </a:p>
          <a:p>
            <a:r>
              <a:rPr lang="ru-RU" sz="2000" dirty="0">
                <a:solidFill>
                  <a:srgbClr val="002060"/>
                </a:solidFill>
              </a:rPr>
              <a:t>Сюжетно-ролевая игра «Профессии»  помогает закреплять ранее полученные знания о труде водителя, парикмахера, доктора, повара, художника, воспитывает дружеские взаимоотношения в игре.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Народные игры 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(подвижные)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Знакомство детей с народной подвижной игрой начинается уже с младшего дошкольного возраста. Важно заострить внимание детей к народной игре, привить желание играть. Для этого используют простые игры типа: «Догоните меня», «Зайка серенький», «У медведя во бору», «Салки», «Прятки», «Жмурки»,  и т.д. </a:t>
            </a:r>
          </a:p>
          <a:p>
            <a:r>
              <a:rPr lang="ru-RU" dirty="0">
                <a:solidFill>
                  <a:srgbClr val="002060"/>
                </a:solidFill>
              </a:rPr>
              <a:t>Эти игры строятся на основе опыта детей, представлений, знаний об окружающей жизни, явлениях природы, образе жизни и повадках животных и птиц. Главное, чтобы игровые образы были понятны и интересны детям.</a:t>
            </a:r>
            <a:br>
              <a:rPr lang="ru-RU" dirty="0">
                <a:solidFill>
                  <a:srgbClr val="002060"/>
                </a:solidFill>
              </a:rPr>
            </a:b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787208" cy="1012974"/>
          </a:xfrm>
        </p:spPr>
        <p:txBody>
          <a:bodyPr>
            <a:normAutofit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dirty="0">
                <a:solidFill>
                  <a:srgbClr val="002060"/>
                </a:solidFill>
              </a:rPr>
              <a:t>С помощью игр у детей формируется правильное отношение к явлениям общественной жизни, природе, предметам окружающего мира, систематизируются и углубляются знания о Родине, о людях разных профессий и национальностей, представление о трудовой деятельности</a:t>
            </a:r>
            <a:r>
              <a:rPr lang="ru-RU" dirty="0"/>
              <a:t>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AB876D-702F-402B-BF53-F22AAC94B4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88" y="404664"/>
            <a:ext cx="7101408" cy="352839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  <a:b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1.   Запорожец А. В. Мир детства. Дошкольник. М.: Педагогика, 1987. 416 с.</a:t>
            </a:r>
          </a:p>
          <a:p>
            <a:r>
              <a:rPr lang="ru-RU" dirty="0">
                <a:solidFill>
                  <a:srgbClr val="002060"/>
                </a:solidFill>
              </a:rPr>
              <a:t>2. Логинова В. И., </a:t>
            </a:r>
            <a:r>
              <a:rPr lang="ru-RU" dirty="0" err="1">
                <a:solidFill>
                  <a:srgbClr val="002060"/>
                </a:solidFill>
              </a:rPr>
              <a:t>Саморукова</a:t>
            </a:r>
            <a:r>
              <a:rPr lang="ru-RU" dirty="0">
                <a:solidFill>
                  <a:srgbClr val="002060"/>
                </a:solidFill>
              </a:rPr>
              <a:t> П. Г. Дошкольная педагогика. М.: Просвещение, 1991. 63 с.</a:t>
            </a:r>
          </a:p>
          <a:p>
            <a:r>
              <a:rPr lang="ru-RU" dirty="0">
                <a:solidFill>
                  <a:srgbClr val="002060"/>
                </a:solidFill>
              </a:rPr>
              <a:t>3. </a:t>
            </a:r>
            <a:r>
              <a:rPr lang="ru-RU" dirty="0" err="1">
                <a:solidFill>
                  <a:srgbClr val="002060"/>
                </a:solidFill>
              </a:rPr>
              <a:t>Подласый</a:t>
            </a:r>
            <a:r>
              <a:rPr lang="ru-RU" dirty="0">
                <a:solidFill>
                  <a:srgbClr val="002060"/>
                </a:solidFill>
              </a:rPr>
              <a:t> И. П. Педагогика. М.: </a:t>
            </a:r>
            <a:r>
              <a:rPr lang="ru-RU" dirty="0" err="1">
                <a:solidFill>
                  <a:srgbClr val="002060"/>
                </a:solidFill>
              </a:rPr>
              <a:t>Гуманит</a:t>
            </a:r>
            <a:r>
              <a:rPr lang="ru-RU" dirty="0">
                <a:solidFill>
                  <a:srgbClr val="002060"/>
                </a:solidFill>
              </a:rPr>
              <a:t>, 2000. 256 с.</a:t>
            </a:r>
          </a:p>
          <a:p>
            <a:r>
              <a:rPr lang="ru-RU" dirty="0">
                <a:solidFill>
                  <a:srgbClr val="002060"/>
                </a:solidFill>
              </a:rPr>
              <a:t>4. Фридман Л. М. Психология детей и подростков: справочник для учителей и воспитателей.  М.: Институт  Психотерапии, 2005. 480 с.</a:t>
            </a:r>
          </a:p>
          <a:p>
            <a:r>
              <a:rPr lang="ru-RU" dirty="0">
                <a:solidFill>
                  <a:srgbClr val="002060"/>
                </a:solidFill>
              </a:rPr>
              <a:t>5. </a:t>
            </a:r>
            <a:r>
              <a:rPr lang="ru-RU" dirty="0" err="1">
                <a:solidFill>
                  <a:srgbClr val="002060"/>
                </a:solidFill>
              </a:rPr>
              <a:t>Алябьева</a:t>
            </a:r>
            <a:r>
              <a:rPr lang="ru-RU" dirty="0">
                <a:solidFill>
                  <a:srgbClr val="002060"/>
                </a:solidFill>
              </a:rPr>
              <a:t> Е. А. Нравственно-этические беседы и игры с дошкольниками. М.: ТЦ Сфера, 2003. 128 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4071966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</a:t>
            </a:r>
            <a:b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332410"/>
            <a:ext cx="7715304" cy="1714512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Гaрмоничное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рaзвитие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ребенка </a:t>
            </a:r>
            <a:r>
              <a:rPr lang="ru-RU" b="0" dirty="0">
                <a:solidFill>
                  <a:srgbClr val="002060"/>
                </a:solidFill>
              </a:rPr>
              <a:t>– это </a:t>
            </a:r>
            <a:r>
              <a:rPr lang="ru-RU" b="0" dirty="0" err="1">
                <a:solidFill>
                  <a:srgbClr val="002060"/>
                </a:solidFill>
              </a:rPr>
              <a:t>основa</a:t>
            </a:r>
            <a:r>
              <a:rPr lang="ru-RU" b="0" dirty="0">
                <a:solidFill>
                  <a:srgbClr val="002060"/>
                </a:solidFill>
              </a:rPr>
              <a:t> формирования будущей личности. Оно зависит от успешного решения многих задач, среди которых особое место занимают вопросы нравственного и патриотического воспитания.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628" y="2643182"/>
            <a:ext cx="3929090" cy="3857652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</a:t>
            </a:r>
            <a:r>
              <a:rPr lang="ru-RU" sz="2400" dirty="0">
                <a:solidFill>
                  <a:srgbClr val="002060"/>
                </a:solidFill>
              </a:rPr>
              <a:t>– это огромное окно, через которое в духовный мир ребенка вливается живительный поток представлений, понятий об окружающем мире.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– это искра, зажигающая поток пытливости и любознательности». </a:t>
            </a:r>
          </a:p>
          <a:p>
            <a:pPr algn="r"/>
            <a:r>
              <a:rPr lang="ru-RU" sz="2400" dirty="0">
                <a:solidFill>
                  <a:srgbClr val="002060"/>
                </a:solidFill>
              </a:rPr>
              <a:t>                           </a:t>
            </a:r>
            <a:r>
              <a:rPr lang="ru-RU" sz="2400" dirty="0" err="1">
                <a:solidFill>
                  <a:srgbClr val="002060"/>
                </a:solidFill>
              </a:rPr>
              <a:t>В.А.Сухомлинский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  <p:pic>
        <p:nvPicPr>
          <p:cNvPr id="21506" name="Picture 2" descr="https://avatars.mds.yandex.net/get-pdb/1662775/8286999b-e220-4b61-ac1c-ea7fde65d6c4/s1200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278" r="5278"/>
          <a:stretch>
            <a:fillRect/>
          </a:stretch>
        </p:blipFill>
        <p:spPr bwMode="auto">
          <a:xfrm>
            <a:off x="357158" y="2643182"/>
            <a:ext cx="4500594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патриотического воспитания дошкольников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1. Формирование чувства привязанности к своему дому, детскому саду, друзьям в детском саду, своим близким. </a:t>
            </a:r>
          </a:p>
          <a:p>
            <a:r>
              <a:rPr lang="ru-RU" dirty="0">
                <a:solidFill>
                  <a:srgbClr val="002060"/>
                </a:solidFill>
              </a:rPr>
              <a:t>2. Формирование чувства любви к своему родному краю, своей малой родине на основе приобщения к родной природе, культуре и традициям. </a:t>
            </a:r>
          </a:p>
          <a:p>
            <a:r>
              <a:rPr lang="ru-RU" dirty="0">
                <a:solidFill>
                  <a:srgbClr val="002060"/>
                </a:solidFill>
              </a:rPr>
              <a:t>3. Формирование представлений о России как о родной стране.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168571"/>
            <a:ext cx="6064274" cy="83153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родного города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C0AEA30-99F8-4C05-98AF-1322140CB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10963"/>
            <a:ext cx="4464496" cy="55892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A68D4D-72A8-4982-9700-633EF072ED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0962"/>
            <a:ext cx="3744416" cy="554703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семейных фотографий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B0B69A-4BB8-43C3-B412-92B8EAD047B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2288" y="612774"/>
            <a:ext cx="5486400" cy="47545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214290"/>
            <a:ext cx="5486400" cy="285752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2000" b="1" dirty="0">
                <a:solidFill>
                  <a:srgbClr val="002060"/>
                </a:solidFill>
              </a:rPr>
              <a:t> естественный спутник жизни ребенка,  источник радостных эмоций, обладающий великой воспитательной силой.</a:t>
            </a:r>
          </a:p>
          <a:p>
            <a:r>
              <a:rPr lang="ru-RU" sz="2000" b="1" dirty="0">
                <a:solidFill>
                  <a:srgbClr val="002060"/>
                </a:solidFill>
              </a:rPr>
              <a:t>Виды игр (дидактические, строительные, сюжетно-ролевые, подвижные, драматизация) оказывает огромное влияние на нравственно-духовное развитие ребенка дошкольника.</a:t>
            </a:r>
          </a:p>
          <a:p>
            <a:endParaRPr lang="ru-RU" sz="2000" dirty="0"/>
          </a:p>
        </p:txBody>
      </p:sp>
      <p:pic>
        <p:nvPicPr>
          <p:cNvPr id="23554" name="Picture 2" descr="https://avatars.mds.yandex.net/get-pdb/27625/5e3ae775-e5ae-436c-8148-254be49125cd/ori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2750" r="2750"/>
          <a:stretch>
            <a:fillRect/>
          </a:stretch>
        </p:blipFill>
        <p:spPr bwMode="auto">
          <a:xfrm>
            <a:off x="1331640" y="2924944"/>
            <a:ext cx="6021882" cy="36470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 Дидактические игры очень эффективны в патриотическом воспитании. Дидактическая игра по нравственно-патриотическому воспитанию позволяет раскрыть комплекс разнообразной деятельности детей: </a:t>
            </a:r>
          </a:p>
          <a:p>
            <a:r>
              <a:rPr lang="ru-RU" dirty="0">
                <a:solidFill>
                  <a:srgbClr val="002060"/>
                </a:solidFill>
              </a:rPr>
              <a:t>мысли, </a:t>
            </a:r>
          </a:p>
          <a:p>
            <a:r>
              <a:rPr lang="ru-RU" dirty="0">
                <a:solidFill>
                  <a:srgbClr val="002060"/>
                </a:solidFill>
              </a:rPr>
              <a:t>чувства, </a:t>
            </a:r>
          </a:p>
          <a:p>
            <a:r>
              <a:rPr lang="ru-RU" dirty="0">
                <a:solidFill>
                  <a:srgbClr val="002060"/>
                </a:solidFill>
              </a:rPr>
              <a:t>переживания, сопереживания, </a:t>
            </a:r>
          </a:p>
          <a:p>
            <a:r>
              <a:rPr lang="ru-RU" dirty="0">
                <a:solidFill>
                  <a:srgbClr val="002060"/>
                </a:solidFill>
              </a:rPr>
              <a:t>поиски активных способов решения игровой задачи, подчинение их условиям и обстоятельствам игры, </a:t>
            </a:r>
          </a:p>
          <a:p>
            <a:r>
              <a:rPr lang="ru-RU" dirty="0">
                <a:solidFill>
                  <a:srgbClr val="002060"/>
                </a:solidFill>
              </a:rPr>
              <a:t>отношения детей в игре.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32656"/>
            <a:ext cx="8546806" cy="5781105"/>
          </a:xfrm>
        </p:spPr>
        <p:txBody>
          <a:bodyPr>
            <a:normAutofit fontScale="92500" lnSpcReduction="10000"/>
          </a:bodyPr>
          <a:lstStyle/>
          <a:p>
            <a:endParaRPr lang="ru-RU" sz="2200" dirty="0"/>
          </a:p>
          <a:p>
            <a:r>
              <a:rPr lang="ru-RU" sz="2200" dirty="0">
                <a:solidFill>
                  <a:srgbClr val="002060"/>
                </a:solidFill>
              </a:rPr>
              <a:t>Д/игры  «Моих родителей зовут…», «Как я дома помогаю», «Дружная семейка»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воспитывают заботливое и уважительное отношение к членам семьи. </a:t>
            </a:r>
          </a:p>
          <a:p>
            <a:r>
              <a:rPr lang="ru-RU" sz="2200" dirty="0">
                <a:solidFill>
                  <a:srgbClr val="002060"/>
                </a:solidFill>
              </a:rPr>
              <a:t>Д/игра «Добрые слова»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  <a:r>
              <a:rPr lang="ru-RU" sz="2200" dirty="0">
                <a:solidFill>
                  <a:srgbClr val="002060"/>
                </a:solidFill>
              </a:rPr>
              <a:t>воспитывает в детях доброжелательность, положительное отношение друг к другу; закрепляет умение использовать в речи «добрые слова». </a:t>
            </a:r>
          </a:p>
          <a:p>
            <a:r>
              <a:rPr lang="ru-RU" sz="2200" dirty="0">
                <a:solidFill>
                  <a:srgbClr val="002060"/>
                </a:solidFill>
              </a:rPr>
              <a:t>Дидактическая игра «Профессии» знакомит детей с профессиями людей, что помогает воспитывать уважительное отношение к людям различных профессий и их деятельности.</a:t>
            </a:r>
          </a:p>
          <a:p>
            <a:r>
              <a:rPr lang="ru-RU" sz="2200" dirty="0">
                <a:solidFill>
                  <a:srgbClr val="002060"/>
                </a:solidFill>
              </a:rPr>
              <a:t>Д/игра «Наш детский сад» помогает закрепить знания о детском саде, о его сотрудниках, воспитывает уважительное отношение к старшим, к сотрудникам детского сада и их труду.</a:t>
            </a:r>
          </a:p>
          <a:p>
            <a:r>
              <a:rPr lang="ru-RU" sz="2200" dirty="0">
                <a:solidFill>
                  <a:srgbClr val="002060"/>
                </a:solidFill>
              </a:rPr>
              <a:t>Дидактическая игра «Наш город» закрепляет знания детей о своем городе.</a:t>
            </a:r>
            <a:r>
              <a:rPr lang="ru-RU" sz="2200" b="1" dirty="0">
                <a:solidFill>
                  <a:srgbClr val="002060"/>
                </a:solidFill>
              </a:rPr>
              <a:t> </a:t>
            </a:r>
          </a:p>
          <a:p>
            <a:r>
              <a:rPr lang="ru-RU" sz="2200" dirty="0">
                <a:solidFill>
                  <a:srgbClr val="002060"/>
                </a:solidFill>
              </a:rPr>
              <a:t>Дидактическая игра</a:t>
            </a:r>
            <a:r>
              <a:rPr lang="ru-RU" sz="2200" b="1" dirty="0">
                <a:solidFill>
                  <a:srgbClr val="002060"/>
                </a:solidFill>
              </a:rPr>
              <a:t> </a:t>
            </a:r>
            <a:r>
              <a:rPr lang="ru-RU" sz="2200" dirty="0">
                <a:solidFill>
                  <a:srgbClr val="002060"/>
                </a:solidFill>
              </a:rPr>
              <a:t>«Птицы нашего края», помогает познакомить детей с птицами родного края, прививает любовь к родине, родному краю, к животному миру, желание помочь и ухаживать за братьями меньшими.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 flipV="1">
            <a:off x="457201" y="571479"/>
            <a:ext cx="114272" cy="86362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650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Д/и «Кому принадлежит?», 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«Русский узор»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EBC59500-9798-4130-9DDD-65AE9B52E8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14812E9-32A8-4E51-AE16-DAC88E23F0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904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«Нравственно-патриотическое воспитание дошкольников посредством игры»</vt:lpstr>
      <vt:lpstr>Гaрмоничное рaзвитие ребенка – это основa формирования будущей личности. Оно зависит от успешного решения многих задач, среди которых особое место занимают вопросы нравственного и патриотического воспитания.</vt:lpstr>
      <vt:lpstr>Задачи патриотического воспитания дошкольников</vt:lpstr>
      <vt:lpstr>Презентация PowerPoint</vt:lpstr>
      <vt:lpstr>Презентация PowerPoint</vt:lpstr>
      <vt:lpstr>Презентация PowerPoint</vt:lpstr>
      <vt:lpstr>Дидактические игры</vt:lpstr>
      <vt:lpstr>Презентация PowerPoint</vt:lpstr>
      <vt:lpstr>Д/и «Кому принадлежит?»,  «Русский узор»</vt:lpstr>
      <vt:lpstr>Презентация PowerPoint</vt:lpstr>
      <vt:lpstr>Презентация PowerPoint</vt:lpstr>
      <vt:lpstr>Сюжетно-ролевые игры</vt:lpstr>
      <vt:lpstr>Презентация PowerPoint</vt:lpstr>
      <vt:lpstr>Народные игры  (подвижные)</vt:lpstr>
      <vt:lpstr>Презентация PowerPoint</vt:lpstr>
      <vt:lpstr>Литература </vt:lpstr>
      <vt:lpstr>Спасибо  за внимание!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Нравственно-патриотическое воспитание посредством игры</dc:title>
  <dc:creator>Admin</dc:creator>
  <cp:lastModifiedBy>diana.aldambaeva@outlook.com</cp:lastModifiedBy>
  <cp:revision>58</cp:revision>
  <dcterms:created xsi:type="dcterms:W3CDTF">2019-11-18T10:09:15Z</dcterms:created>
  <dcterms:modified xsi:type="dcterms:W3CDTF">2022-04-13T10:01:16Z</dcterms:modified>
</cp:coreProperties>
</file>