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4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9" autoAdjust="0"/>
  </p:normalViewPr>
  <p:slideViewPr>
    <p:cSldViewPr>
      <p:cViewPr varScale="1">
        <p:scale>
          <a:sx n="90" d="100"/>
          <a:sy n="90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83A167-E690-4C0C-8AEA-0A663E3069FF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EC74B2-A257-4FEF-8A35-4DCCF5E962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Проектная деятельность в сенсорном развитии детей младшего дошкольного возраста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Презентация опыта работы </a:t>
            </a:r>
            <a:r>
              <a:rPr lang="ru-RU" dirty="0" smtClean="0"/>
              <a:t>на творческой площадке для воспитателей города</a:t>
            </a:r>
          </a:p>
          <a:p>
            <a:r>
              <a:rPr lang="ru-RU" b="1" dirty="0" smtClean="0"/>
              <a:t>Подготовили:</a:t>
            </a:r>
            <a:r>
              <a:rPr lang="ru-RU" dirty="0" smtClean="0"/>
              <a:t> воспитатели МДОБУ ЦРР –Д/С № 125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Беребердина</a:t>
            </a:r>
            <a:r>
              <a:rPr lang="ru-RU" b="1" dirty="0" smtClean="0"/>
              <a:t> Н.В. и </a:t>
            </a:r>
            <a:r>
              <a:rPr lang="ru-RU" b="1" dirty="0" err="1" smtClean="0"/>
              <a:t>Лукьянец</a:t>
            </a:r>
            <a:r>
              <a:rPr lang="ru-RU" b="1" dirty="0" smtClean="0"/>
              <a:t> Е.Б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Ноябрь 2012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L376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070" y="980728"/>
            <a:ext cx="8071369" cy="54726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Игровое упражнение «Найди предмет  такого же (красного) цвета»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Вторник – жёлтый день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Иллюстрации предметов жёлтого цвета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Жёлтый цвет присутствует в оформлении групповой комнаты и одежде детей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L3768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9" name="Содержимое 8" descr="SL3768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L376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704856" cy="545842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Изобразительная деятельность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Среда – синий день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Иллюстрации с предметами синего цвета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6" y="4941168"/>
            <a:ext cx="4041775" cy="12310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Синий цвет присутствует в одежде детей, воспитателей и  оформлении групповой комнаты.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SL3769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4040188" cy="3877841"/>
          </a:xfrm>
        </p:spPr>
      </p:pic>
      <p:pic>
        <p:nvPicPr>
          <p:cNvPr id="8" name="Содержимое 7" descr="SL3768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124745"/>
            <a:ext cx="4041775" cy="38064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4040188" cy="1087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Игры в игровом уголке с синим  строительным материалом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6" y="5085184"/>
            <a:ext cx="4041775" cy="10870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Изобразительная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SL37689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692696"/>
            <a:ext cx="4040188" cy="4237881"/>
          </a:xfrm>
        </p:spPr>
      </p:pic>
      <p:pic>
        <p:nvPicPr>
          <p:cNvPr id="11" name="Содержимое 10" descr="SL3768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764705"/>
            <a:ext cx="4041775" cy="41664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Четверг – Зелёный день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Иллюстрации с предметами зелёного цвета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Подвижная игра «Лягушка»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SL37689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040188" cy="3030141"/>
          </a:xfrm>
        </p:spPr>
      </p:pic>
      <p:pic>
        <p:nvPicPr>
          <p:cNvPr id="10" name="Содержимое 9" descr="SL3769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2956322" cy="39417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L376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034616" cy="531440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Элементы зелёного цвета в оформлении группового помещения и одежде детей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Изобразительная деятельность.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Лепка «Ёлочка»</a:t>
            </a:r>
            <a:endParaRPr lang="ru-RU" dirty="0"/>
          </a:p>
        </p:txBody>
      </p:sp>
      <p:pic>
        <p:nvPicPr>
          <p:cNvPr id="10" name="Содержимое 9" descr="SL3769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5" y="1124745"/>
            <a:ext cx="4258816" cy="3806428"/>
          </a:xfrm>
        </p:spPr>
      </p:pic>
      <p:pic>
        <p:nvPicPr>
          <p:cNvPr id="9" name="Содержимое 8" descr="SL37691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548681"/>
            <a:ext cx="3816424" cy="483770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Пят</a:t>
            </a:r>
            <a:r>
              <a:rPr lang="ru-RU" dirty="0" smtClean="0">
                <a:solidFill>
                  <a:srgbClr val="FFFF00"/>
                </a:solidFill>
              </a:rPr>
              <a:t>ница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0070C0"/>
                </a:solidFill>
              </a:rPr>
              <a:t>Разно</a:t>
            </a:r>
            <a:r>
              <a:rPr lang="ru-RU" dirty="0" smtClean="0">
                <a:solidFill>
                  <a:srgbClr val="00B050"/>
                </a:solidFill>
              </a:rPr>
              <a:t>цветны</a:t>
            </a:r>
            <a:r>
              <a:rPr lang="ru-RU" dirty="0" smtClean="0"/>
              <a:t>й </a:t>
            </a:r>
            <a:r>
              <a:rPr lang="ru-RU" dirty="0" smtClean="0">
                <a:solidFill>
                  <a:srgbClr val="FF0000"/>
                </a:solidFill>
              </a:rPr>
              <a:t>день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«Собери шарики»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SL3769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40188" cy="3030141"/>
          </a:xfrm>
        </p:spPr>
      </p:pic>
      <p:pic>
        <p:nvPicPr>
          <p:cNvPr id="8" name="Содержимое 7" descr="SL3769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464495" cy="367240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376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Танец« Разноцветные ленточки»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 (лат.</a:t>
            </a:r>
            <a:r>
              <a:rPr lang="ru-RU" dirty="0"/>
              <a:t> </a:t>
            </a:r>
            <a:r>
              <a:rPr lang="ru-RU" dirty="0" err="1"/>
              <a:t>sensus</a:t>
            </a:r>
            <a:r>
              <a:rPr lang="ru-RU" dirty="0"/>
              <a:t> </a:t>
            </a:r>
            <a:r>
              <a:rPr lang="ru-RU" dirty="0" smtClean="0"/>
              <a:t>– чувство)</a:t>
            </a:r>
            <a:r>
              <a:rPr lang="ru-RU" dirty="0"/>
              <a:t> целенаправленное развитие и совершенствование сенсорных процессов (ощущений, восприятий, представлений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/>
              <a:t>Сенсорное воспитание включает в себя формирование у детей восприятия формы, величины, пространственных отношений между предметами, цвета, а также музыкального слуха, совершенствование звукового анализа речи и др.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Сенсорное воспитание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L376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920880" cy="54006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Разноцветный праздник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отмечает Л.А. </a:t>
            </a:r>
            <a:r>
              <a:rPr lang="ru-RU" dirty="0" err="1"/>
              <a:t>Венгер</a:t>
            </a:r>
            <a:r>
              <a:rPr lang="ru-RU" dirty="0"/>
              <a:t>, В.С. Мухина, это наглядные представления об основных образцах внешних свойств предметов.</a:t>
            </a:r>
            <a:br>
              <a:rPr lang="ru-RU" dirty="0"/>
            </a:br>
            <a:r>
              <a:rPr lang="ru-RU" b="1" dirty="0"/>
              <a:t>Сенсорные эталоны цвета</a:t>
            </a:r>
            <a:r>
              <a:rPr lang="ru-RU" dirty="0"/>
              <a:t> – </a:t>
            </a:r>
            <a:r>
              <a:rPr lang="ru-RU" dirty="0" err="1"/>
              <a:t>цвета</a:t>
            </a:r>
            <a:r>
              <a:rPr lang="ru-RU" dirty="0"/>
              <a:t> спектра и их оттенки, формы – геометрические фигуры и их разновидности, величины – единицы метрической системы линейных мер и т.д.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Сенсорные эталоны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600400"/>
                <a:gridCol w="3466728"/>
              </a:tblGrid>
              <a:tr h="51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Младший и средний дошкольный возраст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Старший дошкольный возраст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50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Ведущая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Игра, конструирование, изодеятельность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Игра, конструирование,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изодеятельность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элементы учебной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5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Сенсорные эталоны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процессе рисования, конструирования, выполнения аппликаций, выкладывания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мозайки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Многократное использование материалов ведет к запоминанию и формированию сенсорных эталонов. Без систематического обучения у детей формируются лишь 3-4 сенсорных эталона цвета, формы, а при целенаправленном сенсорном воспитании – например, до 28 у японских детей.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Трудности с усвоением величины обозначение величины предметов через отношение к величине другого предмета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Расширение и углубление представлений детей о форме, цвете, величине предметов – за счет систематизации представлений. </a:t>
                      </a:r>
                      <a:b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Цвет: последовательность расположения цветов в спектре, деление на теплые и холодные оттенки </a:t>
                      </a:r>
                      <a:b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Форма: деление на круглые и прямолинейные, представления об отличии форм друг от друга, их связи, преобразование 1 формы в другую (если прямоугольник разделить пополам, получится 2 квадрата).</a:t>
                      </a:r>
                      <a:b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Величина: умение сопоставлять между собой большое количество предметов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/>
              <a:t>Сравнительная характеристика сенсорного развития детей младшего и старшего дошкольного возраста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641"/>
          <a:ext cx="8229600" cy="619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4179912"/>
                <a:gridCol w="2743200"/>
              </a:tblGrid>
              <a:tr h="619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Способы восприятия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 помощи внешних проб, переходящим к внутренним пробам, сравнению на глаз свойств предметов с усвоенными эталонами.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Приемы прикладывания образца к предмету, обведения контура образца и предмета пальцем.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 определении цвета на первых этапах дети – цветной карандаш.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Сравнивая предметы по величине, дети прикладывают их друг к другу, подравнивая по одной линии.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 5 годам дошкольники овладевают внутренними способами восприятия.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Дети не нуждаются во внешних приёмах – перемещениях, обведении контуров рукой и т.д. Используют зрительное сравнение, которое становится более точным.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Дети полностью переходят от использования внешних образцов к использованию усвоенных представлений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3744416"/>
                <a:gridCol w="3394720"/>
              </a:tblGrid>
              <a:tr h="295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Обследование предметов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Дети учатся последовательно осматривать предметы-образцы, выделять их части, определять сначала форму, величину, цвет основной части, потом – дополнительных частей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Дети не могут выбрать из готовой постройки нужную деталь, не умеют последовательно рассматривать картины.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Главная роль принадлежит взрослому, направляющего процесс обследования предметов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Большое значение играет уровень развития речи детей, умением связно передавать в словах результаты восприятия. Систематическое обучение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5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Слуховое восприятие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Речевой слух развивается в процессе речевого общения, музыкальный – при слушании музыки и выполнении движений под музыку.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начале дошкольного детства дети воспринимают слова и музыкальную мелодию слитно, не выделяя в них отдельные звуки и их соотношения. В выделении речевых звуков решающее значение имеет произношение, в выделении отношений музыкальных звуков – движения рук и тела.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слухового восприятия речи и музыки происходит в ходе специальной работы по развитию речи, обучению грамоте и музыке. Опора на развивающиеся мыслительные действия ребенка, умение анализировать звуковой состав слова, ритм и мелодию музыкальных произведений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/>
          <a:lstStyle/>
          <a:p>
            <a:r>
              <a:rPr lang="ru-RU" dirty="0" smtClean="0"/>
              <a:t>Идея, лежащая в основе опыта, заключается в том, что эффективность полученных знаний, умений и навыков младших дошкольников можно повысить посредством интеграции в ходе реализации проектного метода.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Цель педагогического опыта работы – познавательно-речевое развитие детей младшего дошкольного возраста в условиях проектной деятельности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78291"/>
          </a:xfrm>
        </p:spPr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закрепление сенсорных эталонов – основных цветов.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Краткосрочный проект </a:t>
            </a:r>
            <a:r>
              <a:rPr lang="ru-RU" sz="2800" dirty="0" smtClean="0"/>
              <a:t>«</a:t>
            </a:r>
            <a:r>
              <a:rPr lang="ru-RU" sz="2800" dirty="0" smtClean="0">
                <a:solidFill>
                  <a:srgbClr val="7030A0"/>
                </a:solidFill>
              </a:rPr>
              <a:t>Разноцветная неделя</a:t>
            </a:r>
            <a:r>
              <a:rPr lang="ru-RU" sz="2800" dirty="0" smtClean="0"/>
              <a:t>» </a:t>
            </a:r>
            <a:r>
              <a:rPr lang="ru-RU" sz="2800" dirty="0" smtClean="0"/>
              <a:t>с детьми второй младшей группы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Понедельник -Красный день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Иллюстрации с предметами красного цвета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Дети находят в группе предметы красного цвета, называют его, определяют размер, форму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Содержимое 6" descr="SL37689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84313" y="1444625"/>
            <a:ext cx="3785962" cy="3941763"/>
          </a:xfrm>
        </p:spPr>
      </p:pic>
      <p:pic>
        <p:nvPicPr>
          <p:cNvPr id="8" name="Содержимое 7" descr="SL3768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66136"/>
            <a:ext cx="4041775" cy="349874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575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Проектная деятельность в сенсорном развитии детей младшего дошкольного возраста</vt:lpstr>
      <vt:lpstr>Сенсорное воспитание</vt:lpstr>
      <vt:lpstr>Сенсорные эталоны</vt:lpstr>
      <vt:lpstr>Сравнительная характеристика сенсорного развития детей младшего и старшего дошкольного возраста</vt:lpstr>
      <vt:lpstr>Слайд 5</vt:lpstr>
      <vt:lpstr>Слайд 6</vt:lpstr>
      <vt:lpstr>Цель педагогического опыта работы – познавательно-речевое развитие детей младшего дошкольного возраста в условиях проектной деятельности</vt:lpstr>
      <vt:lpstr>Краткосрочный проект «Разноцветная неделя» с детьми второй младшей группы</vt:lpstr>
      <vt:lpstr>Понедельник -Красный день</vt:lpstr>
      <vt:lpstr>Игровое упражнение «Найди предмет  такого же (красного) цвета»</vt:lpstr>
      <vt:lpstr>Вторник – жёлтый день</vt:lpstr>
      <vt:lpstr>Изобразительная деятельность </vt:lpstr>
      <vt:lpstr>Среда – синий день</vt:lpstr>
      <vt:lpstr>Слайд 14</vt:lpstr>
      <vt:lpstr>Четверг – Зелёный день</vt:lpstr>
      <vt:lpstr>Элементы зелёного цвета в оформлении группового помещения и одежде детей</vt:lpstr>
      <vt:lpstr>Слайд 17</vt:lpstr>
      <vt:lpstr>Пятница – Разноцветный день</vt:lpstr>
      <vt:lpstr>Танец« Разноцветные ленточки»</vt:lpstr>
      <vt:lpstr>Разноцветный праздник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сенсорном развитии детей младшего дошкольного возраста</dc:title>
  <dc:creator>Андрей</dc:creator>
  <cp:lastModifiedBy>Андрей</cp:lastModifiedBy>
  <cp:revision>24</cp:revision>
  <dcterms:created xsi:type="dcterms:W3CDTF">2012-11-20T05:23:18Z</dcterms:created>
  <dcterms:modified xsi:type="dcterms:W3CDTF">2012-11-20T06:47:28Z</dcterms:modified>
</cp:coreProperties>
</file>