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8" r:id="rId3"/>
    <p:sldId id="265" r:id="rId4"/>
    <p:sldId id="276" r:id="rId5"/>
    <p:sldId id="264" r:id="rId6"/>
    <p:sldId id="273" r:id="rId7"/>
    <p:sldId id="269" r:id="rId8"/>
    <p:sldId id="263" r:id="rId9"/>
    <p:sldId id="278" r:id="rId10"/>
    <p:sldId id="266" r:id="rId11"/>
    <p:sldId id="261" r:id="rId12"/>
    <p:sldId id="270" r:id="rId13"/>
    <p:sldId id="271" r:id="rId14"/>
    <p:sldId id="272" r:id="rId15"/>
    <p:sldId id="259" r:id="rId16"/>
    <p:sldId id="260" r:id="rId17"/>
    <p:sldId id="280" r:id="rId18"/>
    <p:sldId id="262" r:id="rId19"/>
    <p:sldId id="267" r:id="rId20"/>
    <p:sldId id="277" r:id="rId21"/>
    <p:sldId id="268" r:id="rId22"/>
    <p:sldId id="274" r:id="rId23"/>
    <p:sldId id="27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9/12/2024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9/12/2024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9/12/2024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9/12/2024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9/12/2024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4C838D-70D9-418A-B4F2-7DFBD58BE8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4" y="1196622"/>
            <a:ext cx="10782300" cy="2926644"/>
          </a:xfrm>
        </p:spPr>
        <p:txBody>
          <a:bodyPr/>
          <a:lstStyle/>
          <a:p>
            <a:r>
              <a:rPr lang="ru-RU" sz="6000" dirty="0">
                <a:solidFill>
                  <a:srgbClr val="002060"/>
                </a:solidFill>
              </a:rPr>
              <a:t>Социальное партнерство: взаимодействие педагогов дополнительного образования с ДОУ в воспитании старших дошкольников.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9FA2EC-807E-4AD8-8BE4-0A9D5D797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0957" y="4704522"/>
            <a:ext cx="5764695" cy="1383010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Воспитатель  ДГ ВКК МОАУ «СОШ 54» </a:t>
            </a:r>
            <a:r>
              <a:rPr lang="ru-RU" dirty="0" err="1">
                <a:solidFill>
                  <a:srgbClr val="002060"/>
                </a:solidFill>
              </a:rPr>
              <a:t>г.Орска</a:t>
            </a:r>
            <a:r>
              <a:rPr lang="ru-RU" dirty="0">
                <a:solidFill>
                  <a:srgbClr val="002060"/>
                </a:solidFill>
              </a:rPr>
              <a:t> Бакаева Е.И.</a:t>
            </a:r>
          </a:p>
        </p:txBody>
      </p:sp>
    </p:spTree>
    <p:extLst>
      <p:ext uri="{BB962C8B-B14F-4D97-AF65-F5344CB8AC3E}">
        <p14:creationId xmlns:p14="http://schemas.microsoft.com/office/powerpoint/2010/main" val="3492899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4C838D-70D9-418A-B4F2-7DFBD58BE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9FA2EC-807E-4AD8-8BE4-0A9D5D797B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DE914B-039D-4104-AC3E-7E3D80866C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83" t="14657" r="8662" b="8477"/>
          <a:stretch/>
        </p:blipFill>
        <p:spPr>
          <a:xfrm>
            <a:off x="6242756" y="770467"/>
            <a:ext cx="4842933" cy="57545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B62C00-8247-4BC4-8749-F2881E775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35" t="11235" r="4449" b="4856"/>
          <a:stretch/>
        </p:blipFill>
        <p:spPr>
          <a:xfrm>
            <a:off x="806196" y="770467"/>
            <a:ext cx="4668915" cy="57545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10897" y="231022"/>
            <a:ext cx="2234907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ru-RU" sz="2800" b="1" dirty="0" err="1">
                <a:solidFill>
                  <a:srgbClr val="FF0000"/>
                </a:solidFill>
              </a:rPr>
              <a:t>Волонтерство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897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4C838D-70D9-418A-B4F2-7DFBD58BE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9FA2EC-807E-4AD8-8BE4-0A9D5D797B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A3CAAC-911B-44EE-97CF-F70B473D69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85" b="7649"/>
          <a:stretch/>
        </p:blipFill>
        <p:spPr>
          <a:xfrm>
            <a:off x="6469380" y="1005205"/>
            <a:ext cx="5509260" cy="44699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C8F35D-7D1F-46AA-9140-EE6E23B38A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626"/>
          <a:stretch/>
        </p:blipFill>
        <p:spPr>
          <a:xfrm>
            <a:off x="373380" y="1005204"/>
            <a:ext cx="5722620" cy="44699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05192" y="343467"/>
            <a:ext cx="2837636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Конкурс рисунков</a:t>
            </a:r>
          </a:p>
        </p:txBody>
      </p:sp>
    </p:spTree>
    <p:extLst>
      <p:ext uri="{BB962C8B-B14F-4D97-AF65-F5344CB8AC3E}">
        <p14:creationId xmlns:p14="http://schemas.microsoft.com/office/powerpoint/2010/main" val="3842290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4C838D-70D9-418A-B4F2-7DFBD58BE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9FA2EC-807E-4AD8-8BE4-0A9D5D797B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2097D1-A6DD-4858-A4E4-2C383A80D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55" t="27767" r="28019" b="22360"/>
          <a:stretch/>
        </p:blipFill>
        <p:spPr>
          <a:xfrm>
            <a:off x="3718746" y="2556504"/>
            <a:ext cx="5064308" cy="40127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C1A326-F93E-41E9-B6A1-59DFE772FE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56" t="36086" r="16983" b="11517"/>
          <a:stretch/>
        </p:blipFill>
        <p:spPr>
          <a:xfrm>
            <a:off x="903110" y="488882"/>
            <a:ext cx="5488314" cy="37462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DB08DB-4FE9-4EF7-8A30-1740B78279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98" t="34897" b="18025"/>
          <a:stretch/>
        </p:blipFill>
        <p:spPr>
          <a:xfrm>
            <a:off x="6677829" y="488882"/>
            <a:ext cx="4930417" cy="35898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23953" y="475402"/>
            <a:ext cx="3534942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Юбилей детского сада</a:t>
            </a:r>
          </a:p>
        </p:txBody>
      </p:sp>
    </p:spTree>
    <p:extLst>
      <p:ext uri="{BB962C8B-B14F-4D97-AF65-F5344CB8AC3E}">
        <p14:creationId xmlns:p14="http://schemas.microsoft.com/office/powerpoint/2010/main" val="2761685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9FA2EC-807E-4AD8-8BE4-0A9D5D797B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AE328F-ABF6-44EF-8A5E-F8D79BA6E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5" r="5504" b="2513"/>
          <a:stretch/>
        </p:blipFill>
        <p:spPr>
          <a:xfrm>
            <a:off x="1670756" y="228600"/>
            <a:ext cx="8477955" cy="62399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8568" y="848073"/>
            <a:ext cx="2164375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День детства</a:t>
            </a:r>
          </a:p>
        </p:txBody>
      </p:sp>
    </p:spTree>
    <p:extLst>
      <p:ext uri="{BB962C8B-B14F-4D97-AF65-F5344CB8AC3E}">
        <p14:creationId xmlns:p14="http://schemas.microsoft.com/office/powerpoint/2010/main" val="1128749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4C838D-70D9-418A-B4F2-7DFBD58BE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9FA2EC-807E-4AD8-8BE4-0A9D5D797B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86BF77-2E75-4EDB-9AE0-472861F38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33" t="28477" r="15479" b="13275"/>
          <a:stretch/>
        </p:blipFill>
        <p:spPr>
          <a:xfrm>
            <a:off x="5269832" y="2419389"/>
            <a:ext cx="6833936" cy="3962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96F94D-24AF-4CD2-A124-0E18A3666C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25"/>
          <a:stretch/>
        </p:blipFill>
        <p:spPr>
          <a:xfrm>
            <a:off x="124177" y="327378"/>
            <a:ext cx="5291949" cy="3962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72989" y="2622884"/>
            <a:ext cx="3599062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Творческая весна-2024</a:t>
            </a:r>
          </a:p>
        </p:txBody>
      </p:sp>
    </p:spTree>
    <p:extLst>
      <p:ext uri="{BB962C8B-B14F-4D97-AF65-F5344CB8AC3E}">
        <p14:creationId xmlns:p14="http://schemas.microsoft.com/office/powerpoint/2010/main" val="683497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4C838D-70D9-418A-B4F2-7DFBD58BE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9FA2EC-807E-4AD8-8BE4-0A9D5D797B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8A0E08-07AD-4B28-B2AD-CA7041D12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15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4C838D-70D9-418A-B4F2-7DFBD58BE8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4" y="541867"/>
            <a:ext cx="10782300" cy="3581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9FA2EC-807E-4AD8-8BE4-0A9D5D797B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5389D0-F598-492D-A26B-7772376B3E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83" t="6840" r="24755" b="30328"/>
          <a:stretch/>
        </p:blipFill>
        <p:spPr>
          <a:xfrm>
            <a:off x="338823" y="815086"/>
            <a:ext cx="5757177" cy="56297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6196" y="851239"/>
            <a:ext cx="4881465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Концертная программа к 9 мая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0A51CE-02E2-485F-8CA8-7B272D6CAF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61" t="6024" r="11814"/>
          <a:stretch/>
        </p:blipFill>
        <p:spPr>
          <a:xfrm>
            <a:off x="6096000" y="815086"/>
            <a:ext cx="5757177" cy="562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62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4C838D-70D9-418A-B4F2-7DFBD58BE8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3604" y="770467"/>
            <a:ext cx="9742199" cy="3352800"/>
          </a:xfrm>
        </p:spPr>
        <p:txBody>
          <a:bodyPr/>
          <a:lstStyle/>
          <a:p>
            <a:r>
              <a:rPr lang="ru-RU" sz="6600" dirty="0">
                <a:solidFill>
                  <a:srgbClr val="002060"/>
                </a:solidFill>
              </a:rPr>
              <a:t>Спасибо за внимание!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9FA2EC-807E-4AD8-8BE4-0A9D5D797B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E8B487-24A3-425D-8F08-62087609A7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85" r="10185" b="4009"/>
          <a:stretch/>
        </p:blipFill>
        <p:spPr>
          <a:xfrm>
            <a:off x="1264467" y="686858"/>
            <a:ext cx="9742199" cy="558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17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4C838D-70D9-418A-B4F2-7DFBD58BE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9FA2EC-807E-4AD8-8BE4-0A9D5D797B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7D17F3-ADDF-4EBA-A0A8-E950C989C1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4" t="16763" r="-1574" b="15809"/>
          <a:stretch/>
        </p:blipFill>
        <p:spPr>
          <a:xfrm>
            <a:off x="7522083" y="978750"/>
            <a:ext cx="4066413" cy="56026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3F0C79-C3AC-4217-A9EE-35DBB2382A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56" b="22927"/>
          <a:stretch/>
        </p:blipFill>
        <p:spPr>
          <a:xfrm>
            <a:off x="400812" y="1163416"/>
            <a:ext cx="6594348" cy="41875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87023" y="455530"/>
            <a:ext cx="6181500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Концерт «Весна, цветы и комплементы»</a:t>
            </a:r>
          </a:p>
        </p:txBody>
      </p:sp>
    </p:spTree>
    <p:extLst>
      <p:ext uri="{BB962C8B-B14F-4D97-AF65-F5344CB8AC3E}">
        <p14:creationId xmlns:p14="http://schemas.microsoft.com/office/powerpoint/2010/main" val="1766546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4C838D-70D9-418A-B4F2-7DFBD58BE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9FA2EC-807E-4AD8-8BE4-0A9D5D797B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FEB94F-9080-459C-B900-DED3E9F32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740" y="0"/>
            <a:ext cx="922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36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4C838D-70D9-418A-B4F2-7DFBD58BE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6000" dirty="0">
                <a:solidFill>
                  <a:srgbClr val="002060"/>
                </a:solidFill>
              </a:rPr>
              <a:t>Социальное партнерство – особый тип совместной деятельности между субъектами образовательного процесса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9FA2EC-807E-4AD8-8BE4-0A9D5D797B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115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4C838D-70D9-418A-B4F2-7DFBD58BE8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3604" y="770467"/>
            <a:ext cx="9742199" cy="3352800"/>
          </a:xfrm>
        </p:spPr>
        <p:txBody>
          <a:bodyPr/>
          <a:lstStyle/>
          <a:p>
            <a:endParaRPr lang="ru-RU" sz="66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9FA2EC-807E-4AD8-8BE4-0A9D5D797B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611E87-B88C-485D-89FB-AB3518DB6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5" t="27655" b="11235"/>
          <a:stretch/>
        </p:blipFill>
        <p:spPr>
          <a:xfrm>
            <a:off x="87093" y="1005204"/>
            <a:ext cx="5373180" cy="50823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256A7E-1CFA-4863-A650-A899C3CD42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3" t="13169" r="2039" b="3539"/>
          <a:stretch/>
        </p:blipFill>
        <p:spPr>
          <a:xfrm>
            <a:off x="5610577" y="304800"/>
            <a:ext cx="6494329" cy="57827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10577" y="291843"/>
            <a:ext cx="3400290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Масленичная неделя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0473" y="291843"/>
            <a:ext cx="4382931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Выборы президента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1193982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4C838D-70D9-418A-B4F2-7DFBD58BE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9FA2EC-807E-4AD8-8BE4-0A9D5D797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20471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F1CB92-62AF-4DDA-A027-4A0BAC35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45" b="18189"/>
          <a:stretch/>
        </p:blipFill>
        <p:spPr>
          <a:xfrm>
            <a:off x="1524000" y="383821"/>
            <a:ext cx="8371713" cy="57037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0358" y="791307"/>
            <a:ext cx="2363147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Юбилей клуба</a:t>
            </a:r>
          </a:p>
        </p:txBody>
      </p:sp>
    </p:spTree>
    <p:extLst>
      <p:ext uri="{BB962C8B-B14F-4D97-AF65-F5344CB8AC3E}">
        <p14:creationId xmlns:p14="http://schemas.microsoft.com/office/powerpoint/2010/main" val="3418593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4C838D-70D9-418A-B4F2-7DFBD58BE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9FA2EC-807E-4AD8-8BE4-0A9D5D797B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D85E49-4D3B-4E0E-980C-3B4040DC1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18" t="28621" r="22337" b="19198"/>
          <a:stretch/>
        </p:blipFill>
        <p:spPr>
          <a:xfrm>
            <a:off x="6470" y="633563"/>
            <a:ext cx="5988184" cy="45025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F3EE69-EF4F-4A88-8AE0-C7AF7FE42E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08" r="2183" b="17175"/>
          <a:stretch/>
        </p:blipFill>
        <p:spPr>
          <a:xfrm>
            <a:off x="6497258" y="2008895"/>
            <a:ext cx="5212425" cy="45025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3357" y="110343"/>
            <a:ext cx="2066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День знаний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99421" y="1528011"/>
            <a:ext cx="2223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День Нептуна</a:t>
            </a:r>
          </a:p>
        </p:txBody>
      </p:sp>
    </p:spTree>
    <p:extLst>
      <p:ext uri="{BB962C8B-B14F-4D97-AF65-F5344CB8AC3E}">
        <p14:creationId xmlns:p14="http://schemas.microsoft.com/office/powerpoint/2010/main" val="4098385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4C838D-70D9-418A-B4F2-7DFBD58BE8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3604" y="770467"/>
            <a:ext cx="9742199" cy="3352800"/>
          </a:xfrm>
        </p:spPr>
        <p:txBody>
          <a:bodyPr/>
          <a:lstStyle/>
          <a:p>
            <a:r>
              <a:rPr lang="ru-RU" sz="6600" dirty="0">
                <a:solidFill>
                  <a:srgbClr val="002060"/>
                </a:solidFill>
              </a:rPr>
              <a:t>Спасибо за внимание!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9FA2EC-807E-4AD8-8BE4-0A9D5D797B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9524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4C838D-70D9-418A-B4F2-7DFBD58BE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9FA2EC-807E-4AD8-8BE4-0A9D5D797B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2A0880-212F-4663-9716-8F2EE1B0C0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4" t="25727" r="8235" b="20485"/>
          <a:stretch/>
        </p:blipFill>
        <p:spPr>
          <a:xfrm>
            <a:off x="6175022" y="903110"/>
            <a:ext cx="5210782" cy="49496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298D6A-1B5E-4230-921A-AFEAD16251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20" t="20246" r="3610" b="11554"/>
          <a:stretch/>
        </p:blipFill>
        <p:spPr>
          <a:xfrm>
            <a:off x="428978" y="903111"/>
            <a:ext cx="5057423" cy="494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88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4C838D-70D9-418A-B4F2-7DFBD58BE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9FA2EC-807E-4AD8-8BE4-0A9D5D797B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D71B63-EE91-47E7-8C64-92A3F9344D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669"/>
          <a:stretch/>
        </p:blipFill>
        <p:spPr>
          <a:xfrm>
            <a:off x="1524000" y="135466"/>
            <a:ext cx="9144000" cy="571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95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4C838D-70D9-418A-B4F2-7DFBD58BE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9FA2EC-807E-4AD8-8BE4-0A9D5D797B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10F347-AF26-4496-A0CB-999989127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14489"/>
            <a:ext cx="9019822" cy="646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03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4C838D-70D9-418A-B4F2-7DFBD58BE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9FA2EC-807E-4AD8-8BE4-0A9D5D797B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14F78E-EBA5-4CCE-B130-382AF5B3A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23" r="4370" b="10141"/>
          <a:stretch/>
        </p:blipFill>
        <p:spPr>
          <a:xfrm>
            <a:off x="1619795" y="686858"/>
            <a:ext cx="8908868" cy="563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45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4C838D-70D9-418A-B4F2-7DFBD58BE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9FA2EC-807E-4AD8-8BE4-0A9D5D797B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FFDECC-8878-4981-9222-DCA86B831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51"/>
          <a:stretch/>
        </p:blipFill>
        <p:spPr>
          <a:xfrm>
            <a:off x="6242756" y="1272821"/>
            <a:ext cx="5746043" cy="43123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601BD4-011E-4DBF-8B6E-53B70ED7AB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1" t="23914" r="7818" b="23913"/>
          <a:stretch/>
        </p:blipFill>
        <p:spPr>
          <a:xfrm>
            <a:off x="203201" y="1272823"/>
            <a:ext cx="5170310" cy="431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67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4C838D-70D9-418A-B4F2-7DFBD58BE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9FA2EC-807E-4AD8-8BE4-0A9D5D797B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C61AA2-4E00-41A5-B546-99A533C05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799" y="342900"/>
            <a:ext cx="8938641" cy="610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53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4C838D-70D9-418A-B4F2-7DFBD58BE8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3604" y="770467"/>
            <a:ext cx="9742199" cy="3352800"/>
          </a:xfrm>
        </p:spPr>
        <p:txBody>
          <a:bodyPr/>
          <a:lstStyle/>
          <a:p>
            <a:endParaRPr lang="ru-RU" sz="66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9FA2EC-807E-4AD8-8BE4-0A9D5D797B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BF5B81-D1A8-40A8-AD2E-5DEEBEE7EB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46" t="12757" r="11306" b="15637"/>
          <a:stretch/>
        </p:blipFill>
        <p:spPr>
          <a:xfrm>
            <a:off x="417689" y="872632"/>
            <a:ext cx="4752622" cy="49106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273389-185E-4B48-A6D8-6597927B38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3" t="5267" r="3217" b="14657"/>
          <a:stretch/>
        </p:blipFill>
        <p:spPr>
          <a:xfrm>
            <a:off x="6514703" y="770467"/>
            <a:ext cx="4033693" cy="54915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31548D-04FB-4591-BD45-166EA14F711B}"/>
              </a:ext>
            </a:extLst>
          </p:cNvPr>
          <p:cNvSpPr txBox="1"/>
          <p:nvPr/>
        </p:nvSpPr>
        <p:spPr>
          <a:xfrm>
            <a:off x="2847959" y="307608"/>
            <a:ext cx="6261903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highlight>
                  <a:srgbClr val="00FFFF"/>
                </a:highlight>
              </a:rPr>
              <a:t>Международная акция «Берегите воду»</a:t>
            </a:r>
          </a:p>
        </p:txBody>
      </p:sp>
    </p:spTree>
    <p:extLst>
      <p:ext uri="{BB962C8B-B14F-4D97-AF65-F5344CB8AC3E}">
        <p14:creationId xmlns:p14="http://schemas.microsoft.com/office/powerpoint/2010/main" val="3487016639"/>
      </p:ext>
    </p:extLst>
  </p:cSld>
  <p:clrMapOvr>
    <a:masterClrMapping/>
  </p:clrMapOvr>
</p:sld>
</file>

<file path=ppt/theme/theme1.xml><?xml version="1.0" encoding="utf-8"?>
<a:theme xmlns:a="http://schemas.openxmlformats.org/drawingml/2006/main" name="Метрополия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421</TotalTime>
  <Words>89</Words>
  <Application>Microsoft Office PowerPoint</Application>
  <PresentationFormat>Широкоэкранный</PresentationFormat>
  <Paragraphs>18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Calibri Light</vt:lpstr>
      <vt:lpstr>Метрополия</vt:lpstr>
      <vt:lpstr>Социальное партнерство: взаимодействие педагогов дополнительного образования с ДОУ в воспитании старших дошкольников.</vt:lpstr>
      <vt:lpstr>Социальное партнерство – особый тип совместной деятельности между субъектами образовательного процесса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Юля Бакаева</dc:creator>
  <cp:lastModifiedBy>Юля Бакаева</cp:lastModifiedBy>
  <cp:revision>31</cp:revision>
  <dcterms:created xsi:type="dcterms:W3CDTF">2024-09-07T12:06:06Z</dcterms:created>
  <dcterms:modified xsi:type="dcterms:W3CDTF">2024-09-12T15:39:48Z</dcterms:modified>
</cp:coreProperties>
</file>