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22F66-727D-4150-ADA5-49CF3A0F6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352" y="1122363"/>
            <a:ext cx="10072922" cy="1978346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D9A1FE-C39F-4D7C-B93D-F8C203A1D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352" y="3509963"/>
            <a:ext cx="10072922" cy="1747837"/>
          </a:xfrm>
        </p:spPr>
        <p:txBody>
          <a:bodyPr>
            <a:normAutofit/>
          </a:bodyPr>
          <a:lstStyle>
            <a:lvl1pPr marL="0" indent="0" algn="l">
              <a:buNone/>
              <a:defRPr sz="2000" i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08AAC-7D41-4304-8D59-EF34B232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524C6359-9BB8-4148-8114-537E698DA205}" type="datetime1">
              <a:rPr lang="en-US" smtClean="0"/>
              <a:t>12/9/2021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4D078-DE22-4F23-8B48-21FB1415C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352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4C1F5-608B-4335-9F2A-17F63D5FA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1B01909-73B8-4486-A749-C643B1D7E3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5E279D86-4533-45F1-B0AA-D237399A5ED5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764FD722-CB31-4326-ADD8-CBA52FD1FF5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24E4BCEC-8B0A-444E-8509-1B3BB0449E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9DB36622-1DC7-4B17-8984-588BA8999FF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51B97AF0-1974-42B9-B5FC-A332C52E827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5A298AD-BE5D-4BE1-8CDF-DBFB42D63FE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20032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9F2C5-A3FC-44EF-BA15-CEC83C83D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5040D3-67DB-455C-AD79-49E185DB6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2B07A-258E-42DD-9A68-2C76F7D54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49BD0-10DB-43E7-8F22-40B3D51B8FC3}" type="datetime1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1E9BC-3BB8-40CD-9294-59A2E59E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3979D-5589-4770-9D29-046F2B50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12EF7969-DB38-4989-A65C-9D190A245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33456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2145BE25-C437-45FE-A3D3-BBAAF108CC9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4A9D0FA0-682C-4076-B779-D865AEEFC66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B60163C-1A2D-4F00-BC61-8A3C11E2D2BE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3FF8D873-9CF9-4A0A-A7B8-875C0B8233D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2B645470-F624-4417-A8A4-FC242E43C9DB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ECC7EFEF-6B2A-4210-9275-0077ACF2827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03125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6693CD-CB65-4F37-A6DA-F300B93C14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974374" y="787067"/>
            <a:ext cx="2628900" cy="53898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48D117-7AE6-4831-9867-5145F64A0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5719" y="787067"/>
            <a:ext cx="7039402" cy="538989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88CF8-397F-485E-8081-AFA4DADD4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6C79C-F566-427A-93F6-434A4E613134}" type="datetime1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E4773-4660-4F21-83CF-1A449395B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59537-EB47-40FA-893E-785D6FE00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88F505F-2957-41FC-9AAA-962853A67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rot="5400000">
            <a:off x="7283627" y="125032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091A36EB-8545-4EFE-B619-165D36D644D1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8D075D29-6706-486B-A55A-13866882BA88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FAE751A-10F0-48F2-BBC3-D2FE499B34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52289CAF-683C-4BCC-8AA5-95A3BF799B0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BC8403A-C46F-4DA1-A015-00A80215F289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A797D957-3A2C-42DF-B73E-CBB47BE036B7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02810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7B4A7-C566-48F4-B4B8-3A5E7B6C5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B93F5-BC8B-452C-ACE2-C7E01D1B8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A49B3-A57D-46C5-8462-0C52509F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/>
          <a:p>
            <a:fld id="{9376191F-481E-48E9-BB9A-369A67A7362D}" type="datetime1">
              <a:rPr lang="en-US" smtClean="0"/>
              <a:t>12/9/2021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8C810-EAF4-4D86-84DD-2E574122D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7E738-8574-490B-974B-9AD3B2AAE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AC552FEA-472E-4E74-B31D-531852C19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059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41DF3078-C636-4776-A616-D5BF3BC280C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0D1A27FA-1310-4BC3-A071-1566746B2FB1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99ACB9EB-84FE-4B33-9EF9-4EC7DAC25DD5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826E5EFB-0EF9-4DB8-99CB-5DD72009DB2C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86238E12-0689-4123-8B2E-E1CCFCC4C88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8538CF67-A00E-4955-A447-001BE02E771A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62799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9764E-4B3D-4B6A-A210-B50E4F60E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10072922" cy="2313641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0AEC2-B6E6-4C09-A16F-5E2A1C9A0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3509963"/>
            <a:ext cx="10072922" cy="25796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37CAB-B545-4E42-BB5A-F1DAA9335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77DE-DD04-48CC-9C18-7BE9FF2DEB6B}" type="datetime1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720B-7E58-43F4-9659-ADB2403A5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5F53F-2FA5-4B5C-A151-F07BBC00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37B4CDD2-E09A-418A-9131-FBDEE440A1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8852E5FB-B268-4CCA-8E55-803038F7A00D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A1C9CBB3-97C0-4A35-9088-C69233F5CEE7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1610871-AEE9-46EB-9D27-BA1D9D688124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27478059-2A11-484D-A2D7-199F74778E50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0EC0886-DDB9-47F1-9414-C121C1D3F954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66A10427-DF20-4284-B215-EABA4D366E20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36011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473D3-0F03-4BF4-831F-34E80BAC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09409-59F2-486F-A6D0-FAEE8FFF25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5717" y="2521885"/>
            <a:ext cx="4645152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87241-B390-47A6-8070-C3D4652F8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92136" y="2521885"/>
            <a:ext cx="4611138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0B360-2ACA-4B93-9439-591B6D3FB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55ED-7101-4D18-A8AE-3B5E4CB87EA5}" type="datetime1">
              <a:rPr lang="en-US" smtClean="0"/>
              <a:t>12/9/2021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A73E2-CF78-404C-A86F-E70A284AE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8F42A-11E1-42A0-8ECF-A5BBA3B8C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‹Nº›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0CB61A83-9419-49FC-8074-2AB3D34FA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963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BCD12E57-97FB-48D8-81CC-7C37E8947CB4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E487641C-E83B-4134-88C9-1D23D5FA1836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B99AB7A6-A88C-44E1-A9DE-4126B957F88A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FF0D518-1D17-44C7-BF73-7C980481DB5B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A7A3E12-61E8-41A0-A459-15BF375FA945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9E5E4A56-9100-4D60-8A34-0FE116F41FF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53540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ECA31-EE14-41DD-9914-DA7138220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7"/>
            <a:ext cx="100729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22AB6-1657-4AE2-8607-2C77A25D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521884"/>
            <a:ext cx="4845387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A6DC0-D4D5-4164-A3FD-6BB5CBB2B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0352" y="3366390"/>
            <a:ext cx="4845387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9B35F8-95F3-43D1-8917-5836BAA904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34025" y="2521884"/>
            <a:ext cx="4869249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B639E7-F4A3-4ADE-B290-0A4F9761B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34025" y="3366390"/>
            <a:ext cx="4869249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6F296B-429F-4DFC-ABC3-0A078EA99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F23D-51F6-4C94-8CD5-B9ABBF67EE23}" type="datetime1">
              <a:rPr lang="en-US" smtClean="0"/>
              <a:t>12/9/2021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7103B9-D521-4910-AC15-F12F25CB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73A6D9-123D-492C-B5CE-294EF255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673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92A22-4B4D-4F58-9783-A0469DA4D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8" y="787068"/>
            <a:ext cx="1007755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EE610-5457-4E8C-B568-B8D560773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A702F-6367-4FD1-89A8-3744BE6BA9A2}" type="datetime1">
              <a:rPr lang="en-US" smtClean="0"/>
              <a:t>12/9/2021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BA57BB-288A-4A30-A4EC-FF0537BC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14C89-B968-4A85-A035-E2997A5F8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‹Nº›</a:t>
            </a:fld>
            <a:endParaRPr lang="en-US"/>
          </a:p>
        </p:txBody>
      </p:sp>
      <p:grpSp>
        <p:nvGrpSpPr>
          <p:cNvPr id="6" name="Graphic 78">
            <a:extLst>
              <a:ext uri="{FF2B5EF4-FFF2-40B4-BE49-F238E27FC236}">
                <a16:creationId xmlns:a16="http://schemas.microsoft.com/office/drawing/2014/main" id="{AC45ECC6-E29C-40EF-A7C9-5A17DAFD42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5233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7" name="Graphic 78">
              <a:extLst>
                <a:ext uri="{FF2B5EF4-FFF2-40B4-BE49-F238E27FC236}">
                  <a16:creationId xmlns:a16="http://schemas.microsoft.com/office/drawing/2014/main" id="{8DA0D497-8E8F-426A-8172-894BE03F70F6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aphic 78">
              <a:extLst>
                <a:ext uri="{FF2B5EF4-FFF2-40B4-BE49-F238E27FC236}">
                  <a16:creationId xmlns:a16="http://schemas.microsoft.com/office/drawing/2014/main" id="{8C0459EF-3B70-4083-8845-3A9AF847E805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9" name="Graphic 78">
                <a:extLst>
                  <a:ext uri="{FF2B5EF4-FFF2-40B4-BE49-F238E27FC236}">
                    <a16:creationId xmlns:a16="http://schemas.microsoft.com/office/drawing/2014/main" id="{53BF2B58-70F8-4288-85AB-CBDA723CDFCC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569E551-A5A0-4A8F-B999-3A6D104814A2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0FB69EB5-D9AC-46E7-934E-32999C39B2E6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6EABC49A-B4ED-44E4-ADB7-E432734A7C9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9434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7A339C-4093-4B40-8C90-52F005CA9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99BD-4B4F-4460-B452-0E8146ACCF8F}" type="datetime1">
              <a:rPr lang="en-US" smtClean="0"/>
              <a:t>12/9/2021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A33F04-8E0A-4165-930C-527D781A7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2F57B-BEB6-4973-A362-38F638E0D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703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FAC90-C2CA-44DD-8EF8-20BDD6724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4315386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915FB-D5F4-4CAD-AE70-3644E8180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420086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374DA3-3BAC-4045-825F-B3C27B897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4315386" cy="24399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A0D65-0423-4E45-947A-E08C8569F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FD34C-1867-42A9-AC54-D15ADD8A65E7}" type="datetime1">
              <a:rPr lang="en-US" smtClean="0"/>
              <a:t>12/9/2021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6FBD0-E49F-4DE6-9264-CEDB9BAA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16B246-A768-4B2D-96C6-9F4178526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‹Nº›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839DB371-B90D-44CB-A4AF-C7BDBFD0A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0C845011-2FC2-40F7-B0C6-49CBBA72B9C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2BC78B8-5139-436F-AD47-3CC03903FDD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F9DC17BA-1278-45C9-B1BF-B9F1518E1F29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9637B9F-CC26-4669-81F0-A942B4F72D61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2BB8F115-0030-47B4-BAF4-C15D1EA27B11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662F9949-4F1A-4708-824B-E876E9BEDA1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99846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CB0C8-915E-4BF2-976E-B8D7EDC59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3932237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0714E6-8E50-4B50-A2E0-F9D20155E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420086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D67A6C-5CA5-4EF0-B1C4-ED85FF255A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3932237" cy="243998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76474-31D4-4567-B4EC-B6AF24488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133E9-A654-4C17-8C3C-DDCAC83D6EBF}" type="datetime1">
              <a:rPr lang="en-US" smtClean="0"/>
              <a:t>12/9/2021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02DE0-33F5-4372-8EB5-F5746D344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5C2EF-849D-4B2C-8ED6-D2655365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‹Nº›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7627CBC2-9DC2-4EE8-A2D5-849E30F22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9FB4AEFC-63AB-4831-8EC1-E8145604D8D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11E1337-D5DA-408D-91F3-A6A35FCDD0B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1E473FA4-FD80-4D04-AAC5-63B9A4D80778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FCB457B9-48DE-4921-8C3F-996598075B1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53C9DB95-9A61-4553-8D82-D2BE26FCBC6E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0EAE371F-24C9-4738-834F-FAF5A5C9ACE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04424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35959F4-53DA-47FF-BC24-1E5B75C69876}"/>
              </a:ext>
            </a:extLst>
          </p:cNvPr>
          <p:cNvSpPr/>
          <p:nvPr/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7CF83E8-F6F0-41E3-B580-7412A04DDFB5}"/>
              </a:ext>
            </a:extLst>
          </p:cNvPr>
          <p:cNvGrpSpPr/>
          <p:nvPr/>
        </p:nvGrpSpPr>
        <p:grpSpPr>
          <a:xfrm>
            <a:off x="10776050" y="5204030"/>
            <a:ext cx="886141" cy="802497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A0B6DBB-705D-48D0-842C-F9DFA7684D19}"/>
                </a:ext>
              </a:extLst>
            </p:cNvPr>
            <p:cNvSpPr/>
            <p:nvPr/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194A764-16E1-4D0D-9357-76F80E6086C0}"/>
                </a:ext>
              </a:extLst>
            </p:cNvPr>
            <p:cNvSpPr/>
            <p:nvPr/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15B7F3F-A40D-4F24-8536-E2420B433211}"/>
                </a:ext>
              </a:extLst>
            </p:cNvPr>
            <p:cNvSpPr/>
            <p:nvPr/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4" name="Graphic 12">
              <a:extLst>
                <a:ext uri="{FF2B5EF4-FFF2-40B4-BE49-F238E27FC236}">
                  <a16:creationId xmlns:a16="http://schemas.microsoft.com/office/drawing/2014/main" id="{CEF42844-A829-4ED2-A360-63BB2A7C45EE}"/>
                </a:ext>
              </a:extLst>
            </p:cNvPr>
            <p:cNvSpPr/>
            <p:nvPr/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Graphic 15">
              <a:extLst>
                <a:ext uri="{FF2B5EF4-FFF2-40B4-BE49-F238E27FC236}">
                  <a16:creationId xmlns:a16="http://schemas.microsoft.com/office/drawing/2014/main" id="{57B23B52-A1C3-44EF-BC11-9094A0DA11AB}"/>
                </a:ext>
              </a:extLst>
            </p:cNvPr>
            <p:cNvSpPr/>
            <p:nvPr/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Graphic 15">
              <a:extLst>
                <a:ext uri="{FF2B5EF4-FFF2-40B4-BE49-F238E27FC236}">
                  <a16:creationId xmlns:a16="http://schemas.microsoft.com/office/drawing/2014/main" id="{064E08E5-DA92-4CF2-A0BF-E341800227B2}"/>
                </a:ext>
              </a:extLst>
            </p:cNvPr>
            <p:cNvSpPr/>
            <p:nvPr/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7A222560-E657-4CAE-B667-7BE9E224B244}"/>
                </a:ext>
              </a:extLst>
            </p:cNvPr>
            <p:cNvSpPr/>
            <p:nvPr/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59226104-0061-4319-8237-9C001BF85D49}"/>
              </a:ext>
            </a:extLst>
          </p:cNvPr>
          <p:cNvSpPr/>
          <p:nvPr/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78318D-FE3E-41D7-9A8C-2065A2C46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8"/>
            <a:ext cx="10077557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06718-79E7-4159-A003-F86FE7B3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5717" y="2521885"/>
            <a:ext cx="10077557" cy="3549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F99FF-FFE2-431D-A0C8-A46C21712A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5718" y="1365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769D389-4C4C-4FD7-9E6B-9F44477F0EB8}" type="datetime1">
              <a:rPr lang="en-US" smtClean="0"/>
              <a:t>12/9/2021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3547E-668D-4191-847C-7424F75496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5718" y="6356350"/>
            <a:ext cx="34506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B6E6E-8527-4F63-A0C7-84CD44A2B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5367" y="6356350"/>
            <a:ext cx="5298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1076ED0-0DB3-4879-AAE5-5C20D22C1DF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348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: Shape 9">
            <a:extLst>
              <a:ext uri="{FF2B5EF4-FFF2-40B4-BE49-F238E27FC236}">
                <a16:creationId xmlns:a16="http://schemas.microsoft.com/office/drawing/2014/main" id="{435959F4-53DA-47FF-BC24-1E5B75C698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2" name="Group 11">
            <a:extLst>
              <a:ext uri="{FF2B5EF4-FFF2-40B4-BE49-F238E27FC236}">
                <a16:creationId xmlns:a16="http://schemas.microsoft.com/office/drawing/2014/main" id="{A7CF83E8-F6F0-41E3-B580-7412A04DD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776050" y="5204025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1A0B6DBB-705D-48D0-842C-F9DFA7684D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194A764-16E1-4D0D-9357-76F80E6086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15B7F3F-A40D-4F24-8536-E2420B4332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16" name="Graphic 12">
              <a:extLst>
                <a:ext uri="{FF2B5EF4-FFF2-40B4-BE49-F238E27FC236}">
                  <a16:creationId xmlns:a16="http://schemas.microsoft.com/office/drawing/2014/main" id="{CEF42844-A829-4ED2-A360-63BB2A7C4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Graphic 15">
              <a:extLst>
                <a:ext uri="{FF2B5EF4-FFF2-40B4-BE49-F238E27FC236}">
                  <a16:creationId xmlns:a16="http://schemas.microsoft.com/office/drawing/2014/main" id="{57B23B52-A1C3-44EF-BC11-9094A0DA11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Graphic 15">
              <a:extLst>
                <a:ext uri="{FF2B5EF4-FFF2-40B4-BE49-F238E27FC236}">
                  <a16:creationId xmlns:a16="http://schemas.microsoft.com/office/drawing/2014/main" id="{064E08E5-DA92-4CF2-A0BF-E34180022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A222560-E657-4CAE-B667-7BE9E224B2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9226104-0061-4319-8237-9C001BF85D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A5D0B0D3-D735-4619-AA45-B57B791E1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6812933-5C9B-45D2-8B17-8C4910C6518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rcRect l="23515" t="20261" r="23515" b="15825"/>
          <a:stretch/>
        </p:blipFill>
        <p:spPr>
          <a:xfrm>
            <a:off x="1855433" y="702961"/>
            <a:ext cx="7469562" cy="5069736"/>
          </a:xfrm>
          <a:prstGeom prst="rect">
            <a:avLst/>
          </a:prstGeom>
        </p:spPr>
      </p:pic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3D505D40-32E9-4C48-81F8-AD80433BE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507BF36-B92B-4CAC-BCA7-8364B51E1F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776050" y="5204025"/>
            <a:ext cx="886141" cy="802496"/>
            <a:chOff x="10948005" y="3272152"/>
            <a:chExt cx="868640" cy="786648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2276237E-3A6D-452F-879C-FB8C77A18D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38BC9243-F4BF-48A7-89AE-DFA5B37DE6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DE414EC-F3DF-412E-9B22-5328DAA99C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31" name="Graphic 12">
              <a:extLst>
                <a:ext uri="{FF2B5EF4-FFF2-40B4-BE49-F238E27FC236}">
                  <a16:creationId xmlns:a16="http://schemas.microsoft.com/office/drawing/2014/main" id="{039C06B1-FDEA-47B1-8222-7D622CD72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Graphic 15">
              <a:extLst>
                <a:ext uri="{FF2B5EF4-FFF2-40B4-BE49-F238E27FC236}">
                  <a16:creationId xmlns:a16="http://schemas.microsoft.com/office/drawing/2014/main" id="{B834C8C1-9BD1-4635-8E5B-65815F9017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Graphic 15">
              <a:extLst>
                <a:ext uri="{FF2B5EF4-FFF2-40B4-BE49-F238E27FC236}">
                  <a16:creationId xmlns:a16="http://schemas.microsoft.com/office/drawing/2014/main" id="{2963D456-B3F4-4EDC-827E-645741F64D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73A58845-EFFB-4806-BC6D-47418C155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710194769"/>
      </p:ext>
    </p:extLst>
  </p:cSld>
  <p:clrMapOvr>
    <a:masterClrMapping/>
  </p:clrMapOvr>
</p:sld>
</file>

<file path=ppt/theme/theme1.xml><?xml version="1.0" encoding="utf-8"?>
<a:theme xmlns:a="http://schemas.openxmlformats.org/drawingml/2006/main" name="RocaVTI">
  <a:themeElements>
    <a:clrScheme name="Custom 101">
      <a:dk1>
        <a:sysClr val="windowText" lastClr="000000"/>
      </a:dk1>
      <a:lt1>
        <a:sysClr val="window" lastClr="FFFFFF"/>
      </a:lt1>
      <a:dk2>
        <a:srgbClr val="463443"/>
      </a:dk2>
      <a:lt2>
        <a:srgbClr val="F3F0E9"/>
      </a:lt2>
      <a:accent1>
        <a:srgbClr val="D45E5E"/>
      </a:accent1>
      <a:accent2>
        <a:srgbClr val="D49D8C"/>
      </a:accent2>
      <a:accent3>
        <a:srgbClr val="BF873A"/>
      </a:accent3>
      <a:accent4>
        <a:srgbClr val="C05050"/>
      </a:accent4>
      <a:accent5>
        <a:srgbClr val="A89F68"/>
      </a:accent5>
      <a:accent6>
        <a:srgbClr val="8F6B8A"/>
      </a:accent6>
      <a:hlink>
        <a:srgbClr val="D75681"/>
      </a:hlink>
      <a:folHlink>
        <a:srgbClr val="6C9D92"/>
      </a:folHlink>
    </a:clrScheme>
    <a:fontScheme name="Custom 36">
      <a:majorFont>
        <a:latin typeface="Georgia Pro Semibol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ocaVTI" id="{D79FE1D1-0489-4A69-8531-D0B8CDC31CBE}" vid="{CEBA7FE6-C04B-474E-964F-B022887AD1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Avenir Next LT Pro Light</vt:lpstr>
      <vt:lpstr>Georgia Pro Semibold</vt:lpstr>
      <vt:lpstr>RocaVTI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Eduardo Andrade</dc:creator>
  <cp:lastModifiedBy>Eduardo Andrade</cp:lastModifiedBy>
  <cp:revision>1</cp:revision>
  <dcterms:created xsi:type="dcterms:W3CDTF">2021-12-10T00:46:11Z</dcterms:created>
  <dcterms:modified xsi:type="dcterms:W3CDTF">2021-12-10T00:47:58Z</dcterms:modified>
</cp:coreProperties>
</file>