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0" d="100"/>
          <a:sy n="80" d="100"/>
        </p:scale>
        <p:origin x="58" y="1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7200" baseline="0">
                <a:solidFill>
                  <a:schemeClr val="tx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61872" y="4800600"/>
            <a:ext cx="9418320" cy="1691640"/>
          </a:xfrm>
        </p:spPr>
        <p:txBody>
          <a:bodyPr>
            <a:normAutofit/>
          </a:bodyPr>
          <a:lstStyle>
            <a:lvl1pPr marL="0" indent="0" algn="l">
              <a:buNone/>
              <a:defRPr sz="2200" baseline="0">
                <a:solidFill>
                  <a:schemeClr val="tx1">
                    <a:lumMod val="75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</a:schemeClr>
                </a:solidFill>
              </a:defRPr>
            </a:lvl1pPr>
          </a:lstStyle>
          <a:p>
            <a:fld id="{7E4EF554-A036-48E2-88F3-0FEB068F0338}" type="datetimeFigureOut">
              <a:rPr lang="es-MX" smtClean="0"/>
              <a:t>09/12/2021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fld id="{09BDA7CA-9E8F-4ED8-B31C-D66DEB66B9B9}" type="slidenum">
              <a:rPr lang="es-MX" smtClean="0"/>
              <a:t>‹Nº›</a:t>
            </a:fld>
            <a:endParaRPr lang="es-MX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96094041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EF554-A036-48E2-88F3-0FEB068F0338}" type="datetimeFigureOut">
              <a:rPr lang="es-MX" smtClean="0"/>
              <a:t>09/12/2021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DA7CA-9E8F-4ED8-B31C-D66DEB66B9B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442620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48700" y="381000"/>
            <a:ext cx="2476500" cy="5897562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381000"/>
            <a:ext cx="7734300" cy="5897562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EF554-A036-48E2-88F3-0FEB068F0338}" type="datetimeFigureOut">
              <a:rPr lang="es-MX" smtClean="0"/>
              <a:t>09/12/2021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DA7CA-9E8F-4ED8-B31C-D66DEB66B9B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151058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EF554-A036-48E2-88F3-0FEB068F0338}" type="datetimeFigureOut">
              <a:rPr lang="es-MX" smtClean="0"/>
              <a:t>09/12/2021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DA7CA-9E8F-4ED8-B31C-D66DEB66B9B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272605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72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4800600"/>
            <a:ext cx="9418320" cy="1691640"/>
          </a:xfrm>
        </p:spPr>
        <p:txBody>
          <a:bodyPr anchor="t">
            <a:normAutofit/>
          </a:bodyPr>
          <a:lstStyle>
            <a:lvl1pPr marL="0" indent="0">
              <a:buNone/>
              <a:defRPr sz="2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EF554-A036-48E2-88F3-0FEB068F0338}" type="datetimeFigureOut">
              <a:rPr lang="es-MX" smtClean="0"/>
              <a:t>09/12/2021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DA7CA-9E8F-4ED8-B31C-D66DEB66B9B9}" type="slidenum">
              <a:rPr lang="es-MX" smtClean="0"/>
              <a:t>‹Nº›</a:t>
            </a:fld>
            <a:endParaRPr lang="es-MX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5212144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61872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26480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EF554-A036-48E2-88F3-0FEB068F0338}" type="datetimeFigureOut">
              <a:rPr lang="es-MX" smtClean="0"/>
              <a:t>09/12/2021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DA7CA-9E8F-4ED8-B31C-D66DEB66B9B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235524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61872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26480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lnSpc>
                <a:spcPct val="95000"/>
              </a:lnSpc>
              <a:spcBef>
                <a:spcPts val="0"/>
              </a:spcBef>
              <a:buNone/>
              <a:defRPr lang="en-US" sz="2000" b="0" kern="12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2000"/>
              </a:spcBef>
              <a:buFontTx/>
              <a:buNone/>
            </a:pPr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26480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EF554-A036-48E2-88F3-0FEB068F0338}" type="datetimeFigureOut">
              <a:rPr lang="es-MX" smtClean="0"/>
              <a:t>09/12/2021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DA7CA-9E8F-4ED8-B31C-D66DEB66B9B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804333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EF554-A036-48E2-88F3-0FEB068F0338}" type="datetimeFigureOut">
              <a:rPr lang="es-MX" smtClean="0"/>
              <a:t>09/12/2021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DA7CA-9E8F-4ED8-B31C-D66DEB66B9B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799682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EF554-A036-48E2-88F3-0FEB068F0338}" type="datetimeFigureOut">
              <a:rPr lang="es-MX" smtClean="0"/>
              <a:t>09/12/2021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DA7CA-9E8F-4ED8-B31C-D66DEB66B9B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574676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200400" cy="1600197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04267" y="685800"/>
            <a:ext cx="6079066" cy="54864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99734"/>
            <a:ext cx="3200400" cy="3810001"/>
          </a:xfrm>
        </p:spPr>
        <p:txBody>
          <a:bodyPr>
            <a:normAutofit/>
          </a:bodyPr>
          <a:lstStyle>
            <a:lvl1pPr marL="0" indent="0">
              <a:lnSpc>
                <a:spcPct val="114000"/>
              </a:lnSpc>
              <a:spcBef>
                <a:spcPts val="800"/>
              </a:spcBef>
              <a:buNone/>
              <a:defRPr sz="13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EF554-A036-48E2-88F3-0FEB068F0338}" type="datetimeFigureOut">
              <a:rPr lang="es-MX" smtClean="0"/>
              <a:t>09/12/2021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DA7CA-9E8F-4ED8-B31C-D66DEB66B9B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339320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105400"/>
            <a:ext cx="11292840" cy="17526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257800"/>
            <a:ext cx="9982200" cy="914400"/>
          </a:xfrm>
        </p:spPr>
        <p:txBody>
          <a:bodyPr anchor="b">
            <a:normAutofit/>
          </a:bodyPr>
          <a:lstStyle>
            <a:lvl1pPr>
              <a:defRPr sz="2800" b="0">
                <a:solidFill>
                  <a:schemeClr val="bg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1292840" cy="5128923"/>
          </a:xfrm>
          <a:solidFill>
            <a:schemeClr val="accent1"/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6108589"/>
            <a:ext cx="9982200" cy="59701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3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EF554-A036-48E2-88F3-0FEB068F0338}" type="datetimeFigureOut">
              <a:rPr lang="es-MX" smtClean="0"/>
              <a:t>09/12/2021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DA7CA-9E8F-4ED8-B31C-D66DEB66B9B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239351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1292840" y="0"/>
            <a:ext cx="914400" cy="6858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61872" y="365760"/>
            <a:ext cx="9692640" cy="13255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828800"/>
            <a:ext cx="859536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10797542" y="998537"/>
            <a:ext cx="1904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 b="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fld id="{7E4EF554-A036-48E2-88F3-0FEB068F0338}" type="datetimeFigureOut">
              <a:rPr lang="es-MX" smtClean="0"/>
              <a:t>09/12/2021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9959341" y="4046537"/>
            <a:ext cx="358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92840" y="6172200"/>
            <a:ext cx="914400" cy="593725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>
            <a:lvl1pPr algn="ctr">
              <a:defRPr sz="36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09BDA7CA-9E8F-4ED8-B31C-D66DEB66B9B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259044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 spc="-5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5000"/>
        </a:lnSpc>
        <a:spcBef>
          <a:spcPts val="1400"/>
        </a:spcBef>
        <a:spcAft>
          <a:spcPts val="200"/>
        </a:spcAft>
        <a:buClr>
          <a:schemeClr val="accent1"/>
        </a:buClr>
        <a:buSzPct val="80000"/>
        <a:buFont typeface="Arial" pitchFamily="34" charset="0"/>
        <a:buChar char="•"/>
        <a:defRPr sz="1800" kern="1200" spc="1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551A3D83-3B34-4265-B91B-411EE3986B7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6015" t="18194" r="19297" b="15695"/>
          <a:stretch/>
        </p:blipFill>
        <p:spPr>
          <a:xfrm>
            <a:off x="253783" y="520113"/>
            <a:ext cx="11684434" cy="58177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6952904"/>
      </p:ext>
    </p:extLst>
  </p:cSld>
  <p:clrMapOvr>
    <a:masterClrMapping/>
  </p:clrMapOvr>
</p:sld>
</file>

<file path=ppt/theme/theme1.xml><?xml version="1.0" encoding="utf-8"?>
<a:theme xmlns:a="http://schemas.openxmlformats.org/drawingml/2006/main" name="Vista">
  <a:themeElements>
    <a:clrScheme name="Vista">
      <a:dk1>
        <a:srgbClr val="000000"/>
      </a:dk1>
      <a:lt1>
        <a:srgbClr val="FFFFFF"/>
      </a:lt1>
      <a:dk2>
        <a:srgbClr val="46464A"/>
      </a:dk2>
      <a:lt2>
        <a:srgbClr val="D6D3CC"/>
      </a:lt2>
      <a:accent1>
        <a:srgbClr val="6F6F74"/>
      </a:accent1>
      <a:accent2>
        <a:srgbClr val="92A9B9"/>
      </a:accent2>
      <a:accent3>
        <a:srgbClr val="A7B789"/>
      </a:accent3>
      <a:accent4>
        <a:srgbClr val="B9A489"/>
      </a:accent4>
      <a:accent5>
        <a:srgbClr val="8D6374"/>
      </a:accent5>
      <a:accent6>
        <a:srgbClr val="9B7362"/>
      </a:accent6>
      <a:hlink>
        <a:srgbClr val="67AABF"/>
      </a:hlink>
      <a:folHlink>
        <a:srgbClr val="ABAFA5"/>
      </a:folHlink>
    </a:clrScheme>
    <a:fontScheme name="Vista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Vista">
      <a:fillStyleLst>
        <a:solidFill>
          <a:schemeClr val="phClr"/>
        </a:solidFill>
        <a:solidFill>
          <a:schemeClr val="phClr">
            <a:tint val="60000"/>
            <a:satMod val="120000"/>
          </a:schemeClr>
        </a:solidFill>
        <a:solidFill>
          <a:schemeClr val="phClr">
            <a:shade val="75000"/>
            <a:satMod val="16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3970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95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240" dir="5400000" algn="tl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9525" prstMaterial="flat">
            <a:bevelT w="0" h="0" prst="coolSlant"/>
            <a:contourClr>
              <a:schemeClr val="phClr">
                <a:shade val="35000"/>
                <a:satMod val="130000"/>
              </a:schemeClr>
            </a:contourClr>
          </a:sp3d>
        </a:effectStyle>
        <a:effectStyle>
          <a:effectLst>
            <a:outerShdw blurRad="76200" dist="25400" dir="5400000" algn="tl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9050" prstMaterial="flat">
            <a:bevelT w="0" h="0" prst="coolSlant"/>
            <a:contourClr>
              <a:schemeClr val="phClr">
                <a:shade val="25000"/>
                <a:satMod val="14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4000"/>
                <a:shade val="98000"/>
                <a:satMod val="130000"/>
                <a:lumMod val="102000"/>
              </a:schemeClr>
            </a:gs>
            <a:gs pos="100000">
              <a:schemeClr val="phClr">
                <a:tint val="98000"/>
                <a:shade val="78000"/>
                <a:satMod val="14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iew" id="{BA0EB5A6-F2D4-4F82-977B-64ADEE4A2A69}" vid="{3969A8A2-35DB-4E3B-8885-16FD2056867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TM03457515[[fn=Vista]]</Template>
  <TotalTime>2</TotalTime>
  <Words>0</Words>
  <Application>Microsoft Office PowerPoint</Application>
  <PresentationFormat>Panorámica</PresentationFormat>
  <Paragraphs>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Century Schoolbook</vt:lpstr>
      <vt:lpstr>Wingdings 2</vt:lpstr>
      <vt:lpstr>Vista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Eduardo Andrade</dc:creator>
  <cp:lastModifiedBy>Eduardo Andrade</cp:lastModifiedBy>
  <cp:revision>1</cp:revision>
  <dcterms:created xsi:type="dcterms:W3CDTF">2021-12-10T00:37:08Z</dcterms:created>
  <dcterms:modified xsi:type="dcterms:W3CDTF">2021-12-10T00:39:51Z</dcterms:modified>
</cp:coreProperties>
</file>