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3" autoAdjust="0"/>
    <p:restoredTop sz="94660"/>
  </p:normalViewPr>
  <p:slideViewPr>
    <p:cSldViewPr snapToGrid="0">
      <p:cViewPr>
        <p:scale>
          <a:sx n="80" d="100"/>
          <a:sy n="80" d="100"/>
        </p:scale>
        <p:origin x="3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BE0E67-6FA8-4114-A204-7F17FBE8E693}" type="doc">
      <dgm:prSet loTypeId="urn:microsoft.com/office/officeart/2005/8/layout/hierarchy1" loCatId="hierarchy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30FD646D-29CC-43FC-BBD3-24934AA19FC4}">
      <dgm:prSet phldrT="[Texto]" custT="1"/>
      <dgm:spPr/>
      <dgm:t>
        <a:bodyPr/>
        <a:lstStyle/>
        <a:p>
          <a:r>
            <a:rPr lang="es-MX" sz="1050" dirty="0"/>
            <a:t>Economía y la evolución de los sistemas económicos </a:t>
          </a:r>
        </a:p>
      </dgm:t>
    </dgm:pt>
    <dgm:pt modelId="{753BF656-417F-45D1-A2CB-B31316ED9B7B}" type="parTrans" cxnId="{28719FE0-E084-42A0-A289-6FB3B02C02C7}">
      <dgm:prSet/>
      <dgm:spPr/>
      <dgm:t>
        <a:bodyPr/>
        <a:lstStyle/>
        <a:p>
          <a:endParaRPr lang="es-MX"/>
        </a:p>
      </dgm:t>
    </dgm:pt>
    <dgm:pt modelId="{0796D53E-FD2D-4E92-A510-8864E1BF202F}" type="sibTrans" cxnId="{28719FE0-E084-42A0-A289-6FB3B02C02C7}">
      <dgm:prSet/>
      <dgm:spPr/>
      <dgm:t>
        <a:bodyPr/>
        <a:lstStyle/>
        <a:p>
          <a:endParaRPr lang="es-MX"/>
        </a:p>
      </dgm:t>
    </dgm:pt>
    <dgm:pt modelId="{A1B4E893-25FB-45CC-80CD-2A1509391F4E}">
      <dgm:prSet phldrT="[Texto]" custT="1"/>
      <dgm:spPr/>
      <dgm:t>
        <a:bodyPr/>
        <a:lstStyle/>
        <a:p>
          <a:r>
            <a:rPr lang="es-MX" sz="900" dirty="0"/>
            <a:t>La economía como ciencia </a:t>
          </a:r>
        </a:p>
      </dgm:t>
    </dgm:pt>
    <dgm:pt modelId="{803439F0-7FCA-4AFA-B5AB-FAB642E8CCC3}" type="parTrans" cxnId="{E16033AD-8E7C-4DEF-A12A-14B927BB11EA}">
      <dgm:prSet/>
      <dgm:spPr/>
      <dgm:t>
        <a:bodyPr/>
        <a:lstStyle/>
        <a:p>
          <a:endParaRPr lang="es-MX"/>
        </a:p>
      </dgm:t>
    </dgm:pt>
    <dgm:pt modelId="{EDF132F1-306A-48BB-BEEE-520EC20D83C1}" type="sibTrans" cxnId="{E16033AD-8E7C-4DEF-A12A-14B927BB11EA}">
      <dgm:prSet/>
      <dgm:spPr/>
      <dgm:t>
        <a:bodyPr/>
        <a:lstStyle/>
        <a:p>
          <a:endParaRPr lang="es-MX"/>
        </a:p>
      </dgm:t>
    </dgm:pt>
    <dgm:pt modelId="{D2BC2DB8-1819-43AE-B7A2-0F5DA17B2813}">
      <dgm:prSet phldrT="[Texto]" custT="1"/>
      <dgm:spPr/>
      <dgm:t>
        <a:bodyPr/>
        <a:lstStyle/>
        <a:p>
          <a:r>
            <a:rPr lang="es-MX" sz="900" dirty="0"/>
            <a:t>El método de estudio de la economía </a:t>
          </a:r>
        </a:p>
      </dgm:t>
    </dgm:pt>
    <dgm:pt modelId="{333E8851-F411-4064-AAC8-FF639AB9EB6E}" type="parTrans" cxnId="{1531D722-EF39-4096-8194-D533CE34E61B}">
      <dgm:prSet/>
      <dgm:spPr/>
      <dgm:t>
        <a:bodyPr/>
        <a:lstStyle/>
        <a:p>
          <a:endParaRPr lang="es-MX"/>
        </a:p>
      </dgm:t>
    </dgm:pt>
    <dgm:pt modelId="{9E9632B2-1A53-4F97-A137-E87D37EC5F84}" type="sibTrans" cxnId="{1531D722-EF39-4096-8194-D533CE34E61B}">
      <dgm:prSet/>
      <dgm:spPr/>
      <dgm:t>
        <a:bodyPr/>
        <a:lstStyle/>
        <a:p>
          <a:endParaRPr lang="es-MX"/>
        </a:p>
      </dgm:t>
    </dgm:pt>
    <dgm:pt modelId="{8E9492C5-A800-4BDD-A89D-53040E038EB2}">
      <dgm:prSet phldrT="[Texto]" custT="1"/>
      <dgm:spPr/>
      <dgm:t>
        <a:bodyPr/>
        <a:lstStyle/>
        <a:p>
          <a:r>
            <a:rPr lang="es-MX" sz="900" dirty="0"/>
            <a:t>Relación entre la economía y otras disciplinas</a:t>
          </a:r>
        </a:p>
      </dgm:t>
    </dgm:pt>
    <dgm:pt modelId="{BAF54E34-9571-4A4E-AE96-F65234FDE395}" type="parTrans" cxnId="{77AD160E-3127-448F-B09E-531EF3B3CD70}">
      <dgm:prSet/>
      <dgm:spPr/>
      <dgm:t>
        <a:bodyPr/>
        <a:lstStyle/>
        <a:p>
          <a:endParaRPr lang="es-MX"/>
        </a:p>
      </dgm:t>
    </dgm:pt>
    <dgm:pt modelId="{C15CE662-C8B9-4320-A6E6-4224C63941D3}" type="sibTrans" cxnId="{77AD160E-3127-448F-B09E-531EF3B3CD70}">
      <dgm:prSet/>
      <dgm:spPr/>
      <dgm:t>
        <a:bodyPr/>
        <a:lstStyle/>
        <a:p>
          <a:endParaRPr lang="es-MX"/>
        </a:p>
      </dgm:t>
    </dgm:pt>
    <dgm:pt modelId="{434A945F-6D8C-45BF-A346-9164FF5C86BC}">
      <dgm:prSet phldrT="[Texto]" custT="1"/>
      <dgm:spPr/>
      <dgm:t>
        <a:bodyPr/>
        <a:lstStyle/>
        <a:p>
          <a:r>
            <a:rPr lang="es-MX" sz="900" dirty="0"/>
            <a:t>Diferencia entre microeconomía y</a:t>
          </a:r>
          <a:br>
            <a:rPr lang="es-MX" sz="900" dirty="0"/>
          </a:br>
          <a:r>
            <a:rPr lang="es-MX" sz="900" dirty="0"/>
            <a:t>macroeconomía</a:t>
          </a:r>
        </a:p>
      </dgm:t>
    </dgm:pt>
    <dgm:pt modelId="{4C646522-9764-4DF5-A43A-BE5B680315C3}" type="parTrans" cxnId="{4012CFC4-4784-4989-9322-240FB612CE41}">
      <dgm:prSet/>
      <dgm:spPr/>
      <dgm:t>
        <a:bodyPr/>
        <a:lstStyle/>
        <a:p>
          <a:endParaRPr lang="es-MX"/>
        </a:p>
      </dgm:t>
    </dgm:pt>
    <dgm:pt modelId="{A8AA2B36-71C8-4F3C-9AD3-8EA6FF543A1E}" type="sibTrans" cxnId="{4012CFC4-4784-4989-9322-240FB612CE41}">
      <dgm:prSet/>
      <dgm:spPr/>
      <dgm:t>
        <a:bodyPr/>
        <a:lstStyle/>
        <a:p>
          <a:endParaRPr lang="es-MX"/>
        </a:p>
      </dgm:t>
    </dgm:pt>
    <dgm:pt modelId="{779DDEEE-321A-4120-A93C-FE7B24DB4A4D}">
      <dgm:prSet phldrT="[Texto]" custT="1"/>
      <dgm:spPr/>
      <dgm:t>
        <a:bodyPr/>
        <a:lstStyle/>
        <a:p>
          <a:r>
            <a:rPr lang="es-MX" sz="900" dirty="0"/>
            <a:t>Economía positiva y normativa</a:t>
          </a:r>
        </a:p>
      </dgm:t>
    </dgm:pt>
    <dgm:pt modelId="{CE7FC3DD-F420-479B-8B80-352B6AC9FA2A}" type="parTrans" cxnId="{039F545F-C943-44E5-99F3-DA7695B97F82}">
      <dgm:prSet/>
      <dgm:spPr/>
      <dgm:t>
        <a:bodyPr/>
        <a:lstStyle/>
        <a:p>
          <a:endParaRPr lang="es-MX"/>
        </a:p>
      </dgm:t>
    </dgm:pt>
    <dgm:pt modelId="{08233970-AB01-4862-8E89-DCD7284B6932}" type="sibTrans" cxnId="{039F545F-C943-44E5-99F3-DA7695B97F82}">
      <dgm:prSet/>
      <dgm:spPr/>
      <dgm:t>
        <a:bodyPr/>
        <a:lstStyle/>
        <a:p>
          <a:endParaRPr lang="es-MX"/>
        </a:p>
      </dgm:t>
    </dgm:pt>
    <dgm:pt modelId="{7C8A3B0E-6F68-4BF8-B30D-9C71EC31AF9E}">
      <dgm:prSet phldrT="[Texto]" custT="1"/>
      <dgm:spPr/>
      <dgm:t>
        <a:bodyPr/>
        <a:lstStyle/>
        <a:p>
          <a:r>
            <a:rPr lang="es-MX" sz="900" dirty="0"/>
            <a:t>La comunidad primitiva y el periodo esclavista </a:t>
          </a:r>
        </a:p>
      </dgm:t>
    </dgm:pt>
    <dgm:pt modelId="{F129F6CA-2CA1-451C-AF38-4AC72760A8AF}" type="parTrans" cxnId="{6A52F6C6-1257-4592-8F32-0A823F5803A7}">
      <dgm:prSet/>
      <dgm:spPr/>
      <dgm:t>
        <a:bodyPr/>
        <a:lstStyle/>
        <a:p>
          <a:endParaRPr lang="es-MX"/>
        </a:p>
      </dgm:t>
    </dgm:pt>
    <dgm:pt modelId="{EBB38482-35A9-41CA-8120-BA59C0ABC88F}" type="sibTrans" cxnId="{6A52F6C6-1257-4592-8F32-0A823F5803A7}">
      <dgm:prSet/>
      <dgm:spPr/>
      <dgm:t>
        <a:bodyPr/>
        <a:lstStyle/>
        <a:p>
          <a:endParaRPr lang="es-MX"/>
        </a:p>
      </dgm:t>
    </dgm:pt>
    <dgm:pt modelId="{EB31E8C9-239E-49F1-B838-C91CE1C7C7A2}">
      <dgm:prSet phldrT="[Texto]" custT="1"/>
      <dgm:spPr/>
      <dgm:t>
        <a:bodyPr/>
        <a:lstStyle/>
        <a:p>
          <a:r>
            <a:rPr lang="es-MX" sz="900" dirty="0"/>
            <a:t>Feudalismo, Mercantilismo y Nacimiento del Capitalismo</a:t>
          </a:r>
        </a:p>
      </dgm:t>
    </dgm:pt>
    <dgm:pt modelId="{B6871F1A-A8E6-4776-B64A-A67D47792CF1}" type="parTrans" cxnId="{88E84B67-EB4A-4054-8A39-FB01E33218B8}">
      <dgm:prSet/>
      <dgm:spPr/>
      <dgm:t>
        <a:bodyPr/>
        <a:lstStyle/>
        <a:p>
          <a:endParaRPr lang="es-MX"/>
        </a:p>
      </dgm:t>
    </dgm:pt>
    <dgm:pt modelId="{0B3D3E29-C586-4D71-BE80-BEA2D53102D3}" type="sibTrans" cxnId="{88E84B67-EB4A-4054-8A39-FB01E33218B8}">
      <dgm:prSet/>
      <dgm:spPr/>
      <dgm:t>
        <a:bodyPr/>
        <a:lstStyle/>
        <a:p>
          <a:endParaRPr lang="es-MX"/>
        </a:p>
      </dgm:t>
    </dgm:pt>
    <dgm:pt modelId="{A796C271-F454-45A0-8263-B00886D8F63C}">
      <dgm:prSet phldrT="[Texto]" custT="1"/>
      <dgm:spPr/>
      <dgm:t>
        <a:bodyPr/>
        <a:lstStyle/>
        <a:p>
          <a:r>
            <a:rPr lang="es-MX" sz="900" dirty="0"/>
            <a:t>El periodo clásico liberal</a:t>
          </a:r>
        </a:p>
      </dgm:t>
    </dgm:pt>
    <dgm:pt modelId="{D32AE91A-414B-4F06-A00B-0ED930BC7F10}" type="parTrans" cxnId="{20D8AD5F-67B7-414E-83B1-318CC49EFF5C}">
      <dgm:prSet/>
      <dgm:spPr/>
      <dgm:t>
        <a:bodyPr/>
        <a:lstStyle/>
        <a:p>
          <a:endParaRPr lang="es-MX"/>
        </a:p>
      </dgm:t>
    </dgm:pt>
    <dgm:pt modelId="{D9CEDBB6-29F2-448B-BD7F-7CBA56022967}" type="sibTrans" cxnId="{20D8AD5F-67B7-414E-83B1-318CC49EFF5C}">
      <dgm:prSet/>
      <dgm:spPr/>
      <dgm:t>
        <a:bodyPr/>
        <a:lstStyle/>
        <a:p>
          <a:endParaRPr lang="es-MX"/>
        </a:p>
      </dgm:t>
    </dgm:pt>
    <dgm:pt modelId="{F7560CB2-15B5-4380-A0C7-1C3AB0533953}">
      <dgm:prSet phldrT="[Texto]" custT="1"/>
      <dgm:spPr/>
      <dgm:t>
        <a:bodyPr/>
        <a:lstStyle/>
        <a:p>
          <a:r>
            <a:rPr lang="es-MX" sz="900" dirty="0"/>
            <a:t>Socialismo, Marginalismo y Neoliberalismo</a:t>
          </a:r>
        </a:p>
      </dgm:t>
    </dgm:pt>
    <dgm:pt modelId="{7FAC9EC7-6361-4552-87A7-698BE0F1D25F}" type="parTrans" cxnId="{9D0A7FFF-4E6E-4B6C-9523-1DCBEC25E3F7}">
      <dgm:prSet/>
      <dgm:spPr/>
      <dgm:t>
        <a:bodyPr/>
        <a:lstStyle/>
        <a:p>
          <a:endParaRPr lang="es-MX"/>
        </a:p>
      </dgm:t>
    </dgm:pt>
    <dgm:pt modelId="{AD08BC16-EC41-44B7-AB4D-1C0ADF9324A0}" type="sibTrans" cxnId="{9D0A7FFF-4E6E-4B6C-9523-1DCBEC25E3F7}">
      <dgm:prSet/>
      <dgm:spPr/>
      <dgm:t>
        <a:bodyPr/>
        <a:lstStyle/>
        <a:p>
          <a:endParaRPr lang="es-MX"/>
        </a:p>
      </dgm:t>
    </dgm:pt>
    <dgm:pt modelId="{1988B5C7-D6DB-4EC6-A85E-E558D8AF7622}" type="asst">
      <dgm:prSet phldrT="[Texto]" custT="1"/>
      <dgm:spPr/>
      <dgm:t>
        <a:bodyPr/>
        <a:lstStyle/>
        <a:p>
          <a:r>
            <a:rPr lang="es-MX" sz="900" dirty="0"/>
            <a:t>¿Que es la economía?</a:t>
          </a:r>
        </a:p>
      </dgm:t>
    </dgm:pt>
    <dgm:pt modelId="{E3C1390F-F488-47A7-90D2-1CADEA8ED778}" type="sibTrans" cxnId="{F2F6C3AE-5183-4EF9-ADB1-CCCD259D482D}">
      <dgm:prSet/>
      <dgm:spPr/>
      <dgm:t>
        <a:bodyPr/>
        <a:lstStyle/>
        <a:p>
          <a:endParaRPr lang="es-MX"/>
        </a:p>
      </dgm:t>
    </dgm:pt>
    <dgm:pt modelId="{3A0561C1-50F4-45BB-A42F-D7EB400C1163}" type="parTrans" cxnId="{F2F6C3AE-5183-4EF9-ADB1-CCCD259D482D}">
      <dgm:prSet/>
      <dgm:spPr/>
      <dgm:t>
        <a:bodyPr/>
        <a:lstStyle/>
        <a:p>
          <a:endParaRPr lang="es-MX"/>
        </a:p>
      </dgm:t>
    </dgm:pt>
    <dgm:pt modelId="{334959E6-E8A4-47E5-9E38-972634960414}" type="asst">
      <dgm:prSet phldrT="[Texto]" custT="1"/>
      <dgm:spPr/>
      <dgm:t>
        <a:bodyPr/>
        <a:lstStyle/>
        <a:p>
          <a:r>
            <a:rPr lang="es-MX" sz="900" dirty="0"/>
            <a:t>Según el autor Dornbusch, la economía es el estudio de la conducta humana relacionada con la producción, el intercambio y el uso de los bienes y servicios. </a:t>
          </a:r>
        </a:p>
      </dgm:t>
    </dgm:pt>
    <dgm:pt modelId="{0D3CFFC5-EFE1-42D5-8DF0-D0455286BFD2}" type="parTrans" cxnId="{AA02D105-03A6-4213-B974-BDD3BC1D63A5}">
      <dgm:prSet/>
      <dgm:spPr/>
      <dgm:t>
        <a:bodyPr/>
        <a:lstStyle/>
        <a:p>
          <a:endParaRPr lang="es-MX"/>
        </a:p>
      </dgm:t>
    </dgm:pt>
    <dgm:pt modelId="{11527BBF-47BF-4637-8337-1976A7D85491}" type="sibTrans" cxnId="{AA02D105-03A6-4213-B974-BDD3BC1D63A5}">
      <dgm:prSet/>
      <dgm:spPr/>
      <dgm:t>
        <a:bodyPr/>
        <a:lstStyle/>
        <a:p>
          <a:endParaRPr lang="es-MX"/>
        </a:p>
      </dgm:t>
    </dgm:pt>
    <dgm:pt modelId="{98BC06B9-E37E-421C-A268-2AAAE3486256}">
      <dgm:prSet phldrT="[Texto]" custT="1"/>
      <dgm:spPr/>
      <dgm:t>
        <a:bodyPr/>
        <a:lstStyle/>
        <a:p>
          <a:r>
            <a:rPr lang="es-MX" sz="800" dirty="0"/>
            <a:t>El análisis económico puede proponerse como lo siguiente:</a:t>
          </a:r>
        </a:p>
      </dgm:t>
    </dgm:pt>
    <dgm:pt modelId="{B9B89FC4-12DC-436A-B28F-28A4CEE67CD2}" type="parTrans" cxnId="{51020E4F-9855-4147-9B83-E91A04FC9BDF}">
      <dgm:prSet/>
      <dgm:spPr/>
      <dgm:t>
        <a:bodyPr/>
        <a:lstStyle/>
        <a:p>
          <a:endParaRPr lang="es-MX"/>
        </a:p>
      </dgm:t>
    </dgm:pt>
    <dgm:pt modelId="{2FB040CE-1F55-47C7-85F1-DB647A652593}" type="sibTrans" cxnId="{51020E4F-9855-4147-9B83-E91A04FC9BDF}">
      <dgm:prSet/>
      <dgm:spPr/>
      <dgm:t>
        <a:bodyPr/>
        <a:lstStyle/>
        <a:p>
          <a:endParaRPr lang="es-MX"/>
        </a:p>
      </dgm:t>
    </dgm:pt>
    <dgm:pt modelId="{9B41F010-DCCF-49D6-9F0E-D163A8E880E0}" type="asst">
      <dgm:prSet phldrT="[Texto]" custT="1"/>
      <dgm:spPr/>
      <dgm:t>
        <a:bodyPr/>
        <a:lstStyle/>
        <a:p>
          <a:r>
            <a:rPr lang="es-MX" sz="800" dirty="0"/>
            <a:t>Según el autor Samuelson, la economía es el estudio de la manera en que los hombres y la sociedad utilizan recursos productivos escasos para distintos bienes para su consumo presente o futuro.</a:t>
          </a:r>
        </a:p>
      </dgm:t>
    </dgm:pt>
    <dgm:pt modelId="{20E11417-D985-49B0-982B-8A69AF5DCD8D}" type="parTrans" cxnId="{12D1AC34-30B0-47AF-AEFC-0116C32A53D3}">
      <dgm:prSet/>
      <dgm:spPr/>
      <dgm:t>
        <a:bodyPr/>
        <a:lstStyle/>
        <a:p>
          <a:endParaRPr lang="es-MX"/>
        </a:p>
      </dgm:t>
    </dgm:pt>
    <dgm:pt modelId="{229D1DCC-AC97-4BB7-9D93-AFC8D3B943E4}" type="sibTrans" cxnId="{12D1AC34-30B0-47AF-AEFC-0116C32A53D3}">
      <dgm:prSet/>
      <dgm:spPr/>
      <dgm:t>
        <a:bodyPr/>
        <a:lstStyle/>
        <a:p>
          <a:endParaRPr lang="es-MX"/>
        </a:p>
      </dgm:t>
    </dgm:pt>
    <dgm:pt modelId="{0BB52F9A-EF4F-4C80-BC6B-C802849F390A}">
      <dgm:prSet phldrT="[Texto]" custT="1"/>
      <dgm:spPr/>
      <dgm:t>
        <a:bodyPr/>
        <a:lstStyle/>
        <a:p>
          <a:r>
            <a:rPr lang="es-MX" sz="800" dirty="0"/>
            <a:t>a) determinar las relaciones constantes </a:t>
          </a:r>
        </a:p>
      </dgm:t>
    </dgm:pt>
    <dgm:pt modelId="{C5D26AF1-CD50-4694-9A29-6D94CCF6F17C}" type="parTrans" cxnId="{DF46C4BC-B164-4AB9-9C1B-67809C54674F}">
      <dgm:prSet/>
      <dgm:spPr/>
      <dgm:t>
        <a:bodyPr/>
        <a:lstStyle/>
        <a:p>
          <a:endParaRPr lang="es-MX"/>
        </a:p>
      </dgm:t>
    </dgm:pt>
    <dgm:pt modelId="{5A1EF80A-4EF2-45AA-9137-EA8B0BE879D6}" type="sibTrans" cxnId="{DF46C4BC-B164-4AB9-9C1B-67809C54674F}">
      <dgm:prSet/>
      <dgm:spPr/>
      <dgm:t>
        <a:bodyPr/>
        <a:lstStyle/>
        <a:p>
          <a:endParaRPr lang="es-MX"/>
        </a:p>
      </dgm:t>
    </dgm:pt>
    <dgm:pt modelId="{FE372BB1-0A77-485A-A090-4F787311D7B2}">
      <dgm:prSet phldrT="[Texto]" custT="1"/>
      <dgm:spPr/>
      <dgm:t>
        <a:bodyPr/>
        <a:lstStyle/>
        <a:p>
          <a:r>
            <a:rPr lang="es-MX" sz="900" dirty="0"/>
            <a:t>b)Establecer tipos ideales con que comparar los hechos reales. </a:t>
          </a:r>
        </a:p>
      </dgm:t>
    </dgm:pt>
    <dgm:pt modelId="{7BC370AE-FBE6-4E41-B56C-BB1D5F3D3C58}" type="parTrans" cxnId="{6A5F0D34-A069-405A-B1CE-0CA3E308B49C}">
      <dgm:prSet/>
      <dgm:spPr/>
      <dgm:t>
        <a:bodyPr/>
        <a:lstStyle/>
        <a:p>
          <a:endParaRPr lang="es-MX"/>
        </a:p>
      </dgm:t>
    </dgm:pt>
    <dgm:pt modelId="{E941EA10-9DE4-43A0-970E-A2DBF2C67721}" type="sibTrans" cxnId="{6A5F0D34-A069-405A-B1CE-0CA3E308B49C}">
      <dgm:prSet/>
      <dgm:spPr/>
      <dgm:t>
        <a:bodyPr/>
        <a:lstStyle/>
        <a:p>
          <a:endParaRPr lang="es-MX"/>
        </a:p>
      </dgm:t>
    </dgm:pt>
    <dgm:pt modelId="{FD250E27-B069-40AB-B174-FD98D5D53D21}">
      <dgm:prSet phldrT="[Texto]" custT="1"/>
      <dgm:spPr/>
      <dgm:t>
        <a:bodyPr/>
        <a:lstStyle/>
        <a:p>
          <a:r>
            <a:rPr lang="es-MX" sz="800" dirty="0"/>
            <a:t>c)Formular preceptos o reglas que garanticen la obtención de ciertos resultados. </a:t>
          </a:r>
        </a:p>
      </dgm:t>
    </dgm:pt>
    <dgm:pt modelId="{E1A6AEB9-9336-4DDC-9FA1-AD231B5D59A4}" type="parTrans" cxnId="{75CB5939-4D82-47EE-9F8C-817484B4CE54}">
      <dgm:prSet/>
      <dgm:spPr/>
      <dgm:t>
        <a:bodyPr/>
        <a:lstStyle/>
        <a:p>
          <a:endParaRPr lang="es-MX"/>
        </a:p>
      </dgm:t>
    </dgm:pt>
    <dgm:pt modelId="{5F647190-780D-45D6-8E15-460E37BAC4BF}" type="sibTrans" cxnId="{75CB5939-4D82-47EE-9F8C-817484B4CE54}">
      <dgm:prSet/>
      <dgm:spPr/>
      <dgm:t>
        <a:bodyPr/>
        <a:lstStyle/>
        <a:p>
          <a:endParaRPr lang="es-MX"/>
        </a:p>
      </dgm:t>
    </dgm:pt>
    <dgm:pt modelId="{3C746881-6CD2-494C-9303-F60315C04304}">
      <dgm:prSet phldrT="[Texto]" custT="1"/>
      <dgm:spPr/>
      <dgm:t>
        <a:bodyPr/>
        <a:lstStyle/>
        <a:p>
          <a:r>
            <a:rPr lang="es-MX" sz="800" dirty="0"/>
            <a:t>La economía es una ciencia social, porque estudia de manera científica el comportamiento del ser humano dentro de la sociedad en la que vive</a:t>
          </a:r>
          <a:r>
            <a:rPr lang="es-MX" sz="700" dirty="0"/>
            <a:t>. </a:t>
          </a:r>
        </a:p>
      </dgm:t>
    </dgm:pt>
    <dgm:pt modelId="{5769564D-2153-4BB6-A3F3-02BBF2CD031F}" type="parTrans" cxnId="{9521007E-733C-4F7F-BF82-41C9DD6A0224}">
      <dgm:prSet/>
      <dgm:spPr/>
      <dgm:t>
        <a:bodyPr/>
        <a:lstStyle/>
        <a:p>
          <a:endParaRPr lang="es-MX"/>
        </a:p>
      </dgm:t>
    </dgm:pt>
    <dgm:pt modelId="{EACCB2AC-2A4C-4298-8768-DCC1FBB3E1C7}" type="sibTrans" cxnId="{9521007E-733C-4F7F-BF82-41C9DD6A0224}">
      <dgm:prSet/>
      <dgm:spPr/>
      <dgm:t>
        <a:bodyPr/>
        <a:lstStyle/>
        <a:p>
          <a:endParaRPr lang="es-MX"/>
        </a:p>
      </dgm:t>
    </dgm:pt>
    <dgm:pt modelId="{D1255B34-AAF5-4C34-A7C4-6864B95051BE}">
      <dgm:prSet phldrT="[Texto]" custT="1"/>
      <dgm:spPr/>
      <dgm:t>
        <a:bodyPr/>
        <a:lstStyle/>
        <a:p>
          <a:r>
            <a:rPr lang="es-MX" sz="800" dirty="0"/>
            <a:t>El método científico es un proceso destinado a explicar fenómenos, establecer relaciones entre los hechos y enunciar leyes que expliquen los fenómenos. </a:t>
          </a:r>
        </a:p>
      </dgm:t>
    </dgm:pt>
    <dgm:pt modelId="{28F9BCB6-855E-49E1-870A-6EB7D868A19B}" type="parTrans" cxnId="{FF47339D-915B-441A-A414-D11F1AB5CF79}">
      <dgm:prSet/>
      <dgm:spPr/>
      <dgm:t>
        <a:bodyPr/>
        <a:lstStyle/>
        <a:p>
          <a:endParaRPr lang="es-MX"/>
        </a:p>
      </dgm:t>
    </dgm:pt>
    <dgm:pt modelId="{F09F67C6-C3F4-4556-841F-BBE668220758}" type="sibTrans" cxnId="{FF47339D-915B-441A-A414-D11F1AB5CF79}">
      <dgm:prSet/>
      <dgm:spPr/>
      <dgm:t>
        <a:bodyPr/>
        <a:lstStyle/>
        <a:p>
          <a:endParaRPr lang="es-MX"/>
        </a:p>
      </dgm:t>
    </dgm:pt>
    <dgm:pt modelId="{7537BFA5-9BD2-4C38-80F6-B26A0712146F}">
      <dgm:prSet phldrT="[Texto]" custT="1"/>
      <dgm:spPr/>
      <dgm:t>
        <a:bodyPr/>
        <a:lstStyle/>
        <a:p>
          <a:r>
            <a:rPr lang="es-MX" sz="800" dirty="0"/>
            <a:t>La hipótesis tiene como función encausar el trabajo de investigación</a:t>
          </a:r>
          <a:r>
            <a:rPr lang="es-MX" sz="500" dirty="0"/>
            <a:t>. </a:t>
          </a:r>
        </a:p>
      </dgm:t>
    </dgm:pt>
    <dgm:pt modelId="{0AFA406E-564D-49D2-A17F-2F4616CBD67C}" type="parTrans" cxnId="{5497FFD6-C730-4933-971E-806044E9E9C5}">
      <dgm:prSet/>
      <dgm:spPr/>
      <dgm:t>
        <a:bodyPr/>
        <a:lstStyle/>
        <a:p>
          <a:endParaRPr lang="es-MX"/>
        </a:p>
      </dgm:t>
    </dgm:pt>
    <dgm:pt modelId="{C706EA9B-6D43-4D8D-AC90-17322D978AE9}" type="sibTrans" cxnId="{5497FFD6-C730-4933-971E-806044E9E9C5}">
      <dgm:prSet/>
      <dgm:spPr/>
      <dgm:t>
        <a:bodyPr/>
        <a:lstStyle/>
        <a:p>
          <a:endParaRPr lang="es-MX"/>
        </a:p>
      </dgm:t>
    </dgm:pt>
    <dgm:pt modelId="{F31DB267-A06F-489A-962E-8317D4430DD2}">
      <dgm:prSet phldrT="[Texto]" custT="1"/>
      <dgm:spPr/>
      <dgm:t>
        <a:bodyPr/>
        <a:lstStyle/>
        <a:p>
          <a:r>
            <a:rPr lang="es-MX" sz="800" dirty="0"/>
            <a:t>Economía está interrelacionada con otras ciencias sociales como son, la sociología, la antropología y la política. </a:t>
          </a:r>
        </a:p>
      </dgm:t>
    </dgm:pt>
    <dgm:pt modelId="{C364F52C-CA98-47B0-991C-0343F2F1ACD5}" type="parTrans" cxnId="{FDC40D28-DC30-4075-85B1-2C27F673723F}">
      <dgm:prSet/>
      <dgm:spPr/>
      <dgm:t>
        <a:bodyPr/>
        <a:lstStyle/>
        <a:p>
          <a:endParaRPr lang="es-MX"/>
        </a:p>
      </dgm:t>
    </dgm:pt>
    <dgm:pt modelId="{E1F44A8A-884F-4333-B54C-03C0FC4F9DCB}" type="sibTrans" cxnId="{FDC40D28-DC30-4075-85B1-2C27F673723F}">
      <dgm:prSet/>
      <dgm:spPr/>
      <dgm:t>
        <a:bodyPr/>
        <a:lstStyle/>
        <a:p>
          <a:endParaRPr lang="es-MX"/>
        </a:p>
      </dgm:t>
    </dgm:pt>
    <dgm:pt modelId="{1EF89F2E-3608-4060-ADCD-D763EC09170A}">
      <dgm:prSet phldrT="[Texto]" custT="1"/>
      <dgm:spPr/>
      <dgm:t>
        <a:bodyPr/>
        <a:lstStyle/>
        <a:p>
          <a:r>
            <a:rPr lang="es-MX" sz="800" dirty="0"/>
            <a:t>La microeconomía se enfoca al estudio del comportamiento de los sectores económicos individuales. </a:t>
          </a:r>
        </a:p>
      </dgm:t>
    </dgm:pt>
    <dgm:pt modelId="{225D094A-7522-4D1A-9EEF-1AAD1A984A79}" type="parTrans" cxnId="{DF6C606F-B106-4729-A39A-817AED859587}">
      <dgm:prSet/>
      <dgm:spPr/>
      <dgm:t>
        <a:bodyPr/>
        <a:lstStyle/>
        <a:p>
          <a:endParaRPr lang="es-MX"/>
        </a:p>
      </dgm:t>
    </dgm:pt>
    <dgm:pt modelId="{1E3F9766-0FE3-43E5-89F1-15026E5D6E6A}" type="sibTrans" cxnId="{DF6C606F-B106-4729-A39A-817AED859587}">
      <dgm:prSet/>
      <dgm:spPr/>
      <dgm:t>
        <a:bodyPr/>
        <a:lstStyle/>
        <a:p>
          <a:endParaRPr lang="es-MX"/>
        </a:p>
      </dgm:t>
    </dgm:pt>
    <dgm:pt modelId="{CE111521-A12C-47A2-BE83-14F836DA29C2}">
      <dgm:prSet phldrT="[Texto]" custT="1"/>
      <dgm:spPr/>
      <dgm:t>
        <a:bodyPr/>
        <a:lstStyle/>
        <a:p>
          <a:r>
            <a:rPr lang="es-MX" sz="800" dirty="0"/>
            <a:t>La macroeconomía se enfoca el estudio de la economía como un todo</a:t>
          </a:r>
          <a:r>
            <a:rPr lang="es-MX" sz="500" dirty="0"/>
            <a:t>. </a:t>
          </a:r>
        </a:p>
      </dgm:t>
    </dgm:pt>
    <dgm:pt modelId="{59F4B4F7-A96A-4B59-84A4-6FC018EF12A5}" type="parTrans" cxnId="{C77FD517-3E26-4C46-84F3-3438DF60DD2C}">
      <dgm:prSet/>
      <dgm:spPr/>
      <dgm:t>
        <a:bodyPr/>
        <a:lstStyle/>
        <a:p>
          <a:endParaRPr lang="es-MX"/>
        </a:p>
      </dgm:t>
    </dgm:pt>
    <dgm:pt modelId="{85C2A6F6-13B4-4AB5-8AFE-2DF210E1A0DF}" type="sibTrans" cxnId="{C77FD517-3E26-4C46-84F3-3438DF60DD2C}">
      <dgm:prSet/>
      <dgm:spPr/>
      <dgm:t>
        <a:bodyPr/>
        <a:lstStyle/>
        <a:p>
          <a:endParaRPr lang="es-MX"/>
        </a:p>
      </dgm:t>
    </dgm:pt>
    <dgm:pt modelId="{1BCD17A9-CA90-4725-823E-5CC24FDBE2E3}">
      <dgm:prSet phldrT="[Texto]" custT="1"/>
      <dgm:spPr/>
      <dgm:t>
        <a:bodyPr/>
        <a:lstStyle/>
        <a:p>
          <a:r>
            <a:rPr lang="es-MX" sz="900" dirty="0"/>
            <a:t> </a:t>
          </a:r>
          <a:r>
            <a:rPr lang="es-MX" sz="800" dirty="0"/>
            <a:t>La economía positiva se ocupa de las explicaciones objetivas o científicas del funcionamiento de un sistema económico, según el autor Dornbusch</a:t>
          </a:r>
          <a:r>
            <a:rPr lang="es-MX" sz="900" dirty="0"/>
            <a:t>. </a:t>
          </a:r>
        </a:p>
      </dgm:t>
    </dgm:pt>
    <dgm:pt modelId="{6626A858-7BED-4CE2-83AC-D83175C89C5D}" type="parTrans" cxnId="{ABFA294E-6A26-4720-88FF-9B830796EE54}">
      <dgm:prSet/>
      <dgm:spPr/>
      <dgm:t>
        <a:bodyPr/>
        <a:lstStyle/>
        <a:p>
          <a:endParaRPr lang="es-MX"/>
        </a:p>
      </dgm:t>
    </dgm:pt>
    <dgm:pt modelId="{5E40FC48-0C9E-47FB-8856-2B0B061F394D}" type="sibTrans" cxnId="{ABFA294E-6A26-4720-88FF-9B830796EE54}">
      <dgm:prSet/>
      <dgm:spPr/>
      <dgm:t>
        <a:bodyPr/>
        <a:lstStyle/>
        <a:p>
          <a:endParaRPr lang="es-MX"/>
        </a:p>
      </dgm:t>
    </dgm:pt>
    <dgm:pt modelId="{F16C40C7-54CA-4909-A948-EC7586777EA6}">
      <dgm:prSet phldrT="[Texto]" custT="1"/>
      <dgm:spPr/>
      <dgm:t>
        <a:bodyPr/>
        <a:lstStyle/>
        <a:p>
          <a:r>
            <a:rPr lang="es-MX" sz="800" dirty="0"/>
            <a:t>La economía normativa se refiere a lo que debe ser, y lo que debería ser es el análisis normativo y se usa para evaluar qué tan deseable es una alternativa por medio de juicios de valor acerca de lo que es o no conveniente</a:t>
          </a:r>
          <a:r>
            <a:rPr lang="es-MX" sz="500" dirty="0"/>
            <a:t>. </a:t>
          </a:r>
        </a:p>
      </dgm:t>
    </dgm:pt>
    <dgm:pt modelId="{4A268123-AE48-467C-9E12-6885B61DB8AF}" type="parTrans" cxnId="{32F3DC34-E6C1-4F62-AA79-8793B87DFC0B}">
      <dgm:prSet/>
      <dgm:spPr/>
      <dgm:t>
        <a:bodyPr/>
        <a:lstStyle/>
        <a:p>
          <a:endParaRPr lang="es-MX"/>
        </a:p>
      </dgm:t>
    </dgm:pt>
    <dgm:pt modelId="{7E50186A-13DE-4C0E-AC31-375C974E4747}" type="sibTrans" cxnId="{32F3DC34-E6C1-4F62-AA79-8793B87DFC0B}">
      <dgm:prSet/>
      <dgm:spPr/>
      <dgm:t>
        <a:bodyPr/>
        <a:lstStyle/>
        <a:p>
          <a:endParaRPr lang="es-MX"/>
        </a:p>
      </dgm:t>
    </dgm:pt>
    <dgm:pt modelId="{60751C91-B78F-424D-B47B-4E05546D6139}">
      <dgm:prSet phldrT="[Texto]" custT="1"/>
      <dgm:spPr/>
      <dgm:t>
        <a:bodyPr/>
        <a:lstStyle/>
        <a:p>
          <a:r>
            <a:rPr lang="es-MX" sz="800" dirty="0"/>
            <a:t>El hombre desde que aparece trata de subsistir en su fase inicial, es un nómada, camina y camina atrás del alimento. </a:t>
          </a:r>
          <a:endParaRPr lang="es-MX" sz="800" i="1" u="sng" dirty="0"/>
        </a:p>
      </dgm:t>
    </dgm:pt>
    <dgm:pt modelId="{5B72009D-55C9-4026-B33E-CA9A03D791AF}" type="parTrans" cxnId="{5309B4A5-48F3-45D0-A83E-9F69F4CB939D}">
      <dgm:prSet/>
      <dgm:spPr/>
      <dgm:t>
        <a:bodyPr/>
        <a:lstStyle/>
        <a:p>
          <a:endParaRPr lang="es-MX"/>
        </a:p>
      </dgm:t>
    </dgm:pt>
    <dgm:pt modelId="{38022B9B-A670-495B-BB4F-63CDC8F64929}" type="sibTrans" cxnId="{5309B4A5-48F3-45D0-A83E-9F69F4CB939D}">
      <dgm:prSet/>
      <dgm:spPr/>
      <dgm:t>
        <a:bodyPr/>
        <a:lstStyle/>
        <a:p>
          <a:endParaRPr lang="es-MX"/>
        </a:p>
      </dgm:t>
    </dgm:pt>
    <dgm:pt modelId="{E4A3A714-5975-4215-8784-C242C38E803B}">
      <dgm:prSet phldrT="[Texto]" custT="1"/>
      <dgm:spPr/>
      <dgm:t>
        <a:bodyPr/>
        <a:lstStyle/>
        <a:p>
          <a:r>
            <a:rPr lang="es-MX" sz="800" dirty="0"/>
            <a:t>No obstante, se encuentra en un estado semi salvaje que es capaz de buscar una primera forma de organizarse que se le ha denominado </a:t>
          </a:r>
          <a:r>
            <a:rPr lang="es-MX" sz="800" i="1" u="sng" dirty="0"/>
            <a:t>comunidad primitiva. </a:t>
          </a:r>
        </a:p>
      </dgm:t>
    </dgm:pt>
    <dgm:pt modelId="{7DE8A3BF-743E-4125-BD48-E0CEE5EFFE21}" type="parTrans" cxnId="{DCC52419-965F-4293-8B7F-9A2E9D592862}">
      <dgm:prSet/>
      <dgm:spPr/>
      <dgm:t>
        <a:bodyPr/>
        <a:lstStyle/>
        <a:p>
          <a:endParaRPr lang="es-MX"/>
        </a:p>
      </dgm:t>
    </dgm:pt>
    <dgm:pt modelId="{470D2260-8F77-43E4-ABA7-8D6A8A54A86B}" type="sibTrans" cxnId="{DCC52419-965F-4293-8B7F-9A2E9D592862}">
      <dgm:prSet/>
      <dgm:spPr/>
      <dgm:t>
        <a:bodyPr/>
        <a:lstStyle/>
        <a:p>
          <a:endParaRPr lang="es-MX"/>
        </a:p>
      </dgm:t>
    </dgm:pt>
    <dgm:pt modelId="{15D81DCD-FFDB-4DB4-9AED-BF5D03A6C63E}">
      <dgm:prSet phldrT="[Texto]" custT="1"/>
      <dgm:spPr/>
      <dgm:t>
        <a:bodyPr/>
        <a:lstStyle/>
        <a:p>
          <a:r>
            <a:rPr lang="es-MX" sz="800" dirty="0"/>
            <a:t>Sin embargo, al estudiar el desarrollo económico de este país, tendrá que tener en cuenta que las vacas son sagradas, hecho que es explicado por la sociología de la religión</a:t>
          </a:r>
          <a:r>
            <a:rPr lang="es-MX" sz="500" dirty="0"/>
            <a:t>. </a:t>
          </a:r>
        </a:p>
      </dgm:t>
    </dgm:pt>
    <dgm:pt modelId="{3D6BCA8E-3597-4494-846E-64A38C0DD73C}" type="parTrans" cxnId="{0939AB5D-C969-4349-992F-BC25EC566901}">
      <dgm:prSet/>
      <dgm:spPr/>
      <dgm:t>
        <a:bodyPr/>
        <a:lstStyle/>
        <a:p>
          <a:endParaRPr lang="es-MX"/>
        </a:p>
      </dgm:t>
    </dgm:pt>
    <dgm:pt modelId="{F28839D2-0AFA-498F-A9AF-C97905FDCCFF}" type="sibTrans" cxnId="{0939AB5D-C969-4349-992F-BC25EC566901}">
      <dgm:prSet/>
      <dgm:spPr/>
      <dgm:t>
        <a:bodyPr/>
        <a:lstStyle/>
        <a:p>
          <a:endParaRPr lang="es-MX"/>
        </a:p>
      </dgm:t>
    </dgm:pt>
    <dgm:pt modelId="{B519EB90-6E13-4B9F-9BCD-593C14A47176}">
      <dgm:prSet phldrT="[Texto]" custT="1"/>
      <dgm:spPr/>
      <dgm:t>
        <a:bodyPr/>
        <a:lstStyle/>
        <a:p>
          <a:r>
            <a:rPr lang="es-MX" sz="800" dirty="0"/>
            <a:t>En el mundo occidental se dice que esta etapa empieza en el siglo V y termina en el siglo XV. </a:t>
          </a:r>
        </a:p>
      </dgm:t>
    </dgm:pt>
    <dgm:pt modelId="{68BBFC01-6699-41B0-ACCA-747BF238FD62}" type="parTrans" cxnId="{C91B8C11-EA10-4AD7-9335-7A3216C0CEC3}">
      <dgm:prSet/>
      <dgm:spPr/>
      <dgm:t>
        <a:bodyPr/>
        <a:lstStyle/>
        <a:p>
          <a:endParaRPr lang="es-MX"/>
        </a:p>
      </dgm:t>
    </dgm:pt>
    <dgm:pt modelId="{E2F0920D-868D-477C-8C39-AA7A3A4B5B71}" type="sibTrans" cxnId="{C91B8C11-EA10-4AD7-9335-7A3216C0CEC3}">
      <dgm:prSet/>
      <dgm:spPr/>
      <dgm:t>
        <a:bodyPr/>
        <a:lstStyle/>
        <a:p>
          <a:endParaRPr lang="es-MX"/>
        </a:p>
      </dgm:t>
    </dgm:pt>
    <dgm:pt modelId="{867B845D-9B2D-46AE-AA23-63CB250688EB}">
      <dgm:prSet phldrT="[Texto]" custT="1"/>
      <dgm:spPr/>
      <dgm:t>
        <a:bodyPr/>
        <a:lstStyle/>
        <a:p>
          <a:r>
            <a:rPr lang="es-MX" sz="800" dirty="0"/>
            <a:t>El misticismo fue el principal mecanismo de relación social en este periodo que, aunado a una compleja estratificación de clases sociales y los acuerdos entre éstas sobre el trabajo y tenencia de la tierra, originan el llamado </a:t>
          </a:r>
          <a:r>
            <a:rPr lang="es-MX" sz="800" i="1" u="sng" dirty="0"/>
            <a:t>sistema feudal.</a:t>
          </a:r>
        </a:p>
      </dgm:t>
    </dgm:pt>
    <dgm:pt modelId="{E3361B3F-BF76-4E61-B359-6FFE2E57DD90}" type="parTrans" cxnId="{0BDCA33B-E81D-4B93-A975-29891D3CD2F6}">
      <dgm:prSet/>
      <dgm:spPr/>
      <dgm:t>
        <a:bodyPr/>
        <a:lstStyle/>
        <a:p>
          <a:endParaRPr lang="es-MX"/>
        </a:p>
      </dgm:t>
    </dgm:pt>
    <dgm:pt modelId="{3D1F73FD-FECC-48F7-A5AD-1BEF3939220C}" type="sibTrans" cxnId="{0BDCA33B-E81D-4B93-A975-29891D3CD2F6}">
      <dgm:prSet/>
      <dgm:spPr/>
      <dgm:t>
        <a:bodyPr/>
        <a:lstStyle/>
        <a:p>
          <a:endParaRPr lang="es-MX"/>
        </a:p>
      </dgm:t>
    </dgm:pt>
    <dgm:pt modelId="{D6528E8C-0288-44D9-9758-E730C39E414A}">
      <dgm:prSet phldrT="[Texto]" custT="1"/>
      <dgm:spPr/>
      <dgm:t>
        <a:bodyPr/>
        <a:lstStyle/>
        <a:p>
          <a:r>
            <a:rPr lang="es-MX" sz="800" dirty="0"/>
            <a:t>El pensamiento liberal inglés se fundamenta en permitir la libertad de hacer y de elegir y respetar el orden natural que tiene la esencia del quehacer económico. </a:t>
          </a:r>
        </a:p>
      </dgm:t>
    </dgm:pt>
    <dgm:pt modelId="{CC5252D8-4CE3-4B7F-BC48-3C2FCBE2050B}" type="parTrans" cxnId="{9418E193-3248-4323-ADCD-0EE1926E4305}">
      <dgm:prSet/>
      <dgm:spPr/>
      <dgm:t>
        <a:bodyPr/>
        <a:lstStyle/>
        <a:p>
          <a:endParaRPr lang="es-MX"/>
        </a:p>
      </dgm:t>
    </dgm:pt>
    <dgm:pt modelId="{A8953615-C3D0-4815-8CD4-21877F885BC4}" type="sibTrans" cxnId="{9418E193-3248-4323-ADCD-0EE1926E4305}">
      <dgm:prSet/>
      <dgm:spPr/>
      <dgm:t>
        <a:bodyPr/>
        <a:lstStyle/>
        <a:p>
          <a:endParaRPr lang="es-MX"/>
        </a:p>
      </dgm:t>
    </dgm:pt>
    <dgm:pt modelId="{808AD673-CD10-40D2-82D8-197B05EA3CD1}">
      <dgm:prSet phldrT="[Texto]" custT="1"/>
      <dgm:spPr/>
      <dgm:t>
        <a:bodyPr/>
        <a:lstStyle/>
        <a:p>
          <a:r>
            <a:rPr lang="es-MX" sz="800" dirty="0"/>
            <a:t>Adam Smith: </a:t>
          </a:r>
          <a:br>
            <a:rPr lang="es-MX" sz="800" dirty="0"/>
          </a:br>
          <a:r>
            <a:rPr lang="es-MX" sz="800" b="1" dirty="0"/>
            <a:t>Individualismo</a:t>
          </a:r>
          <a:r>
            <a:rPr lang="es-MX" sz="800" dirty="0"/>
            <a:t>: Según Smith, es el ingrediente para un sistema económico que aspira a crecer. “El obstinado comportamiento humano por interés personal.”</a:t>
          </a:r>
        </a:p>
      </dgm:t>
    </dgm:pt>
    <dgm:pt modelId="{268ACBD1-0E1C-4284-8187-288D84FE3A3A}" type="parTrans" cxnId="{62499346-B946-442C-A81E-D57BC78FB209}">
      <dgm:prSet/>
      <dgm:spPr/>
      <dgm:t>
        <a:bodyPr/>
        <a:lstStyle/>
        <a:p>
          <a:endParaRPr lang="es-MX"/>
        </a:p>
      </dgm:t>
    </dgm:pt>
    <dgm:pt modelId="{E8B447CD-59C5-4B6F-BECE-806F174E9621}" type="sibTrans" cxnId="{62499346-B946-442C-A81E-D57BC78FB209}">
      <dgm:prSet/>
      <dgm:spPr/>
      <dgm:t>
        <a:bodyPr/>
        <a:lstStyle/>
        <a:p>
          <a:endParaRPr lang="es-MX"/>
        </a:p>
      </dgm:t>
    </dgm:pt>
    <dgm:pt modelId="{F8D54501-5794-419E-A7A0-EEA8868C21A3}">
      <dgm:prSet phldrT="[Texto]" custT="1"/>
      <dgm:spPr/>
      <dgm:t>
        <a:bodyPr/>
        <a:lstStyle/>
        <a:p>
          <a:r>
            <a:rPr lang="es-MX" sz="800" b="1" dirty="0"/>
            <a:t>Plena libertad económica </a:t>
          </a:r>
          <a:r>
            <a:rPr lang="es-MX" sz="800" dirty="0"/>
            <a:t>(mano invisible): Si el sistema económico se le provee de plena libertad, genera un mecanismo de autorregulación, como si una “Mano invisible” la guiara.</a:t>
          </a:r>
        </a:p>
      </dgm:t>
    </dgm:pt>
    <dgm:pt modelId="{75EB8D48-A18E-4E34-88A4-8F30872AF82D}" type="parTrans" cxnId="{A0E99B75-E241-40D1-88BF-EA5A3A5EBEEC}">
      <dgm:prSet/>
      <dgm:spPr/>
      <dgm:t>
        <a:bodyPr/>
        <a:lstStyle/>
        <a:p>
          <a:endParaRPr lang="es-MX"/>
        </a:p>
      </dgm:t>
    </dgm:pt>
    <dgm:pt modelId="{25E823F6-ED59-4B8F-B663-8932F774F48C}" type="sibTrans" cxnId="{A0E99B75-E241-40D1-88BF-EA5A3A5EBEEC}">
      <dgm:prSet/>
      <dgm:spPr/>
      <dgm:t>
        <a:bodyPr/>
        <a:lstStyle/>
        <a:p>
          <a:endParaRPr lang="es-MX"/>
        </a:p>
      </dgm:t>
    </dgm:pt>
    <dgm:pt modelId="{78FB9665-0386-4E7C-AA80-37E1A33EFDBB}">
      <dgm:prSet phldrT="[Texto]" custT="1"/>
      <dgm:spPr/>
      <dgm:t>
        <a:bodyPr/>
        <a:lstStyle/>
        <a:p>
          <a:r>
            <a:rPr lang="es-MX" sz="800" dirty="0"/>
            <a:t> </a:t>
          </a:r>
          <a:r>
            <a:rPr lang="es-MX" sz="800" b="1" dirty="0"/>
            <a:t>División del trabajo: </a:t>
          </a:r>
          <a:r>
            <a:rPr lang="es-MX" sz="800" dirty="0"/>
            <a:t>Importancia de dividir un proceso productivo en partes, donde era importante especializar sumamente un obrero en cada una de ellas, lo que permitió aumentar la cantidad de bienes producidos y la producción media por obrero. </a:t>
          </a:r>
        </a:p>
      </dgm:t>
    </dgm:pt>
    <dgm:pt modelId="{3F51DFEF-5511-4389-8D0A-B9C62DD1CEFE}" type="parTrans" cxnId="{A3043EEA-A696-4C5B-B0A6-E32BD7007AF9}">
      <dgm:prSet/>
      <dgm:spPr/>
      <dgm:t>
        <a:bodyPr/>
        <a:lstStyle/>
        <a:p>
          <a:endParaRPr lang="es-MX"/>
        </a:p>
      </dgm:t>
    </dgm:pt>
    <dgm:pt modelId="{7A99997B-B42C-41BF-99AC-31AC92F26D14}" type="sibTrans" cxnId="{A3043EEA-A696-4C5B-B0A6-E32BD7007AF9}">
      <dgm:prSet/>
      <dgm:spPr/>
      <dgm:t>
        <a:bodyPr/>
        <a:lstStyle/>
        <a:p>
          <a:endParaRPr lang="es-MX"/>
        </a:p>
      </dgm:t>
    </dgm:pt>
    <dgm:pt modelId="{FC6B6D63-A62F-4E87-A51A-139C9B59E450}">
      <dgm:prSet phldrT="[Texto]" custT="1"/>
      <dgm:spPr/>
      <dgm:t>
        <a:bodyPr/>
        <a:lstStyle/>
        <a:p>
          <a:r>
            <a:rPr lang="es-MX" sz="800" dirty="0"/>
            <a:t>El </a:t>
          </a:r>
          <a:r>
            <a:rPr lang="es-MX" sz="800" b="1" dirty="0"/>
            <a:t>socialismo</a:t>
          </a:r>
          <a:r>
            <a:rPr lang="es-MX" sz="800" dirty="0"/>
            <a:t> es el interés colectivo de prevalecer arriba de cualquier interés individual, por importante que éste sea. </a:t>
          </a:r>
        </a:p>
      </dgm:t>
    </dgm:pt>
    <dgm:pt modelId="{8742F401-A14E-46F2-B81D-C494DDF7FB49}" type="parTrans" cxnId="{DF482CF1-0514-4033-9D11-9EC50FC3C314}">
      <dgm:prSet/>
      <dgm:spPr/>
      <dgm:t>
        <a:bodyPr/>
        <a:lstStyle/>
        <a:p>
          <a:endParaRPr lang="es-MX"/>
        </a:p>
      </dgm:t>
    </dgm:pt>
    <dgm:pt modelId="{D87BC95D-8427-4750-9539-23F971F97017}" type="sibTrans" cxnId="{DF482CF1-0514-4033-9D11-9EC50FC3C314}">
      <dgm:prSet/>
      <dgm:spPr/>
      <dgm:t>
        <a:bodyPr/>
        <a:lstStyle/>
        <a:p>
          <a:endParaRPr lang="es-MX"/>
        </a:p>
      </dgm:t>
    </dgm:pt>
    <dgm:pt modelId="{378E4C9C-AD7B-44CE-83A5-99BE1269F8EE}">
      <dgm:prSet phldrT="[Texto]" custT="1"/>
      <dgm:spPr/>
      <dgm:t>
        <a:bodyPr/>
        <a:lstStyle/>
        <a:p>
          <a:r>
            <a:rPr lang="es-MX" sz="800" dirty="0"/>
            <a:t>Los marginalistas cuestionan a los clásicos de la economía cuando dicen que, si un bien llevo mucho tiempo en elaborarse, no necesariamente debe tener un alto valor. </a:t>
          </a:r>
        </a:p>
      </dgm:t>
    </dgm:pt>
    <dgm:pt modelId="{CF0F55B7-560B-4A86-8378-8164A0ABECBF}" type="parTrans" cxnId="{44186923-AB6B-498E-A4DA-2B066EE130A7}">
      <dgm:prSet/>
      <dgm:spPr/>
      <dgm:t>
        <a:bodyPr/>
        <a:lstStyle/>
        <a:p>
          <a:endParaRPr lang="es-MX"/>
        </a:p>
      </dgm:t>
    </dgm:pt>
    <dgm:pt modelId="{91166883-92A0-4C44-9F1C-F4C680725C9B}" type="sibTrans" cxnId="{44186923-AB6B-498E-A4DA-2B066EE130A7}">
      <dgm:prSet/>
      <dgm:spPr/>
      <dgm:t>
        <a:bodyPr/>
        <a:lstStyle/>
        <a:p>
          <a:endParaRPr lang="es-MX"/>
        </a:p>
      </dgm:t>
    </dgm:pt>
    <dgm:pt modelId="{47C0DF16-9038-44C7-BFE8-6CE88C2C4CD6}">
      <dgm:prSet phldrT="[Texto]" custT="1"/>
      <dgm:spPr/>
      <dgm:t>
        <a:bodyPr/>
        <a:lstStyle/>
        <a:p>
          <a:r>
            <a:rPr lang="es-MX" sz="700" dirty="0"/>
            <a:t>El neoliberalismo es una corriente económica que rechaza los postulados del estado benefactor. Este modelo se relaciona con la teoría neoclásica de los precios y se inclina por el monetarismo, dejando a un lado al keynesianismo. </a:t>
          </a:r>
        </a:p>
      </dgm:t>
    </dgm:pt>
    <dgm:pt modelId="{0F8C7634-AC56-4937-9465-FFEBAF7157F6}" type="parTrans" cxnId="{528DA3B7-E436-42F1-851D-F4AA75FB942C}">
      <dgm:prSet/>
      <dgm:spPr/>
      <dgm:t>
        <a:bodyPr/>
        <a:lstStyle/>
        <a:p>
          <a:endParaRPr lang="es-MX"/>
        </a:p>
      </dgm:t>
    </dgm:pt>
    <dgm:pt modelId="{090E320B-F06F-4130-B509-90DAAEAC9262}" type="sibTrans" cxnId="{528DA3B7-E436-42F1-851D-F4AA75FB942C}">
      <dgm:prSet/>
      <dgm:spPr/>
      <dgm:t>
        <a:bodyPr/>
        <a:lstStyle/>
        <a:p>
          <a:endParaRPr lang="es-MX"/>
        </a:p>
      </dgm:t>
    </dgm:pt>
    <dgm:pt modelId="{4429965A-93B4-420A-BA3B-D9537378633F}">
      <dgm:prSet phldrT="[Texto]" custT="1"/>
      <dgm:spPr/>
      <dgm:t>
        <a:bodyPr/>
        <a:lstStyle/>
        <a:p>
          <a:r>
            <a:rPr lang="es-MX" sz="800" dirty="0"/>
            <a:t>La esclavitud es una forma de opresión y maltrato de unos seres humanos sobre otros</a:t>
          </a:r>
          <a:r>
            <a:rPr lang="es-MX" sz="500" dirty="0"/>
            <a:t>.</a:t>
          </a:r>
          <a:endParaRPr lang="es-MX" sz="500" i="1" u="sng" dirty="0"/>
        </a:p>
      </dgm:t>
    </dgm:pt>
    <dgm:pt modelId="{8D5CC9EC-E13C-41A1-AFA7-B102754A5FB6}" type="parTrans" cxnId="{DF67FD82-DEB9-43D5-92D4-C6E94F928F55}">
      <dgm:prSet/>
      <dgm:spPr/>
      <dgm:t>
        <a:bodyPr/>
        <a:lstStyle/>
        <a:p>
          <a:endParaRPr lang="es-MX"/>
        </a:p>
      </dgm:t>
    </dgm:pt>
    <dgm:pt modelId="{70C55656-5259-4E55-A66B-D69A029B8A67}" type="sibTrans" cxnId="{DF67FD82-DEB9-43D5-92D4-C6E94F928F55}">
      <dgm:prSet/>
      <dgm:spPr/>
      <dgm:t>
        <a:bodyPr/>
        <a:lstStyle/>
        <a:p>
          <a:endParaRPr lang="es-MX"/>
        </a:p>
      </dgm:t>
    </dgm:pt>
    <dgm:pt modelId="{7A2D62E1-EB8A-475F-A6D9-A7F8B2C0F797}">
      <dgm:prSet phldrT="[Texto]" custT="1"/>
      <dgm:spPr/>
      <dgm:t>
        <a:bodyPr/>
        <a:lstStyle/>
        <a:p>
          <a:r>
            <a:rPr lang="es-MX" sz="800" dirty="0"/>
            <a:t> Con la fuerza de trabajo de los esclavos, se sentaron las bases de las grandes civilizaciones como la egipcia, la griega y la romana, del mundo antiguo</a:t>
          </a:r>
          <a:r>
            <a:rPr lang="es-MX" sz="700" dirty="0"/>
            <a:t>. </a:t>
          </a:r>
          <a:endParaRPr lang="es-MX" sz="700" i="1" u="sng" dirty="0"/>
        </a:p>
      </dgm:t>
    </dgm:pt>
    <dgm:pt modelId="{96B1E108-CD27-40F0-AFEA-7906B7BBBF0F}" type="parTrans" cxnId="{01E5D2D9-3B64-4EBA-AF23-03BCB318E44D}">
      <dgm:prSet/>
      <dgm:spPr/>
      <dgm:t>
        <a:bodyPr/>
        <a:lstStyle/>
        <a:p>
          <a:endParaRPr lang="es-MX"/>
        </a:p>
      </dgm:t>
    </dgm:pt>
    <dgm:pt modelId="{CE2EAA72-B1CB-466A-AAEA-A175ADD92904}" type="sibTrans" cxnId="{01E5D2D9-3B64-4EBA-AF23-03BCB318E44D}">
      <dgm:prSet/>
      <dgm:spPr/>
      <dgm:t>
        <a:bodyPr/>
        <a:lstStyle/>
        <a:p>
          <a:endParaRPr lang="es-MX"/>
        </a:p>
      </dgm:t>
    </dgm:pt>
    <dgm:pt modelId="{CF421216-F6F5-4062-B218-36DE349EB4EA}">
      <dgm:prSet phldrT="[Texto]" custT="1"/>
      <dgm:spPr/>
      <dgm:t>
        <a:bodyPr/>
        <a:lstStyle/>
        <a:p>
          <a:r>
            <a:rPr lang="es-MX" sz="800" dirty="0"/>
            <a:t>El mercantilismo, más que una escuela económica es una línea de desarrollo de los nacientes países-Estado: Inglaterra, Francia Italia, Holanda.</a:t>
          </a:r>
          <a:endParaRPr lang="es-MX" sz="800" i="1" u="sng" dirty="0"/>
        </a:p>
      </dgm:t>
    </dgm:pt>
    <dgm:pt modelId="{C02FABCD-587D-452B-9522-CC5F2C918CDF}" type="parTrans" cxnId="{08A94396-00E2-46B7-AA46-957AC20198DB}">
      <dgm:prSet/>
      <dgm:spPr/>
      <dgm:t>
        <a:bodyPr/>
        <a:lstStyle/>
        <a:p>
          <a:endParaRPr lang="es-MX"/>
        </a:p>
      </dgm:t>
    </dgm:pt>
    <dgm:pt modelId="{92EC84AE-5E9C-453B-B94A-2A1FE435618D}" type="sibTrans" cxnId="{08A94396-00E2-46B7-AA46-957AC20198DB}">
      <dgm:prSet/>
      <dgm:spPr/>
      <dgm:t>
        <a:bodyPr/>
        <a:lstStyle/>
        <a:p>
          <a:endParaRPr lang="es-MX"/>
        </a:p>
      </dgm:t>
    </dgm:pt>
    <dgm:pt modelId="{2BA16C44-81FA-4130-BFA0-6BF667B12787}">
      <dgm:prSet phldrT="[Texto]" custT="1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es-MX" sz="800" dirty="0"/>
            <a:t>El capitalismo se trata de: Exportar más de lo que se importa. El centro de la atención de la creencia estaba en la acumulación de metales preciosos. El proteccionismo. El poblacionismo </a:t>
          </a:r>
          <a:endParaRPr lang="es-MX" sz="800" i="1" u="sng" dirty="0"/>
        </a:p>
      </dgm:t>
    </dgm:pt>
    <dgm:pt modelId="{DFC3D56C-352B-425A-8CC1-A3507A734ED6}" type="parTrans" cxnId="{93F07755-A3F9-4B6E-8926-620E432E91E0}">
      <dgm:prSet/>
      <dgm:spPr/>
      <dgm:t>
        <a:bodyPr/>
        <a:lstStyle/>
        <a:p>
          <a:endParaRPr lang="es-MX"/>
        </a:p>
      </dgm:t>
    </dgm:pt>
    <dgm:pt modelId="{17A9614A-3734-4A11-BCB6-A8DA034E39DA}" type="sibTrans" cxnId="{93F07755-A3F9-4B6E-8926-620E432E91E0}">
      <dgm:prSet/>
      <dgm:spPr/>
      <dgm:t>
        <a:bodyPr/>
        <a:lstStyle/>
        <a:p>
          <a:endParaRPr lang="es-MX"/>
        </a:p>
      </dgm:t>
    </dgm:pt>
    <dgm:pt modelId="{F18049C8-6644-4C55-8AB2-BB99C6B5DCA2}">
      <dgm:prSet phldrT="[Texto]" custT="1"/>
      <dgm:spPr/>
      <dgm:t>
        <a:bodyPr/>
        <a:lstStyle/>
        <a:p>
          <a:r>
            <a:rPr lang="es-MX" sz="900" dirty="0"/>
            <a:t>Un ejemplo clásico, es el citado por Samuelson. El autor indica que en India hay una gran cantidad de vacas que bien podrían ser utilizadas para complementar una dieta insuficiente. </a:t>
          </a:r>
        </a:p>
      </dgm:t>
    </dgm:pt>
    <dgm:pt modelId="{913FD7F6-CD79-4F98-9A7B-D0494455E93E}" type="sibTrans" cxnId="{069E954A-49FC-49A3-B514-09459887C23D}">
      <dgm:prSet/>
      <dgm:spPr/>
      <dgm:t>
        <a:bodyPr/>
        <a:lstStyle/>
        <a:p>
          <a:endParaRPr lang="es-MX"/>
        </a:p>
      </dgm:t>
    </dgm:pt>
    <dgm:pt modelId="{114E74B1-34FA-473A-A1DE-1836C1241D68}" type="parTrans" cxnId="{069E954A-49FC-49A3-B514-09459887C23D}">
      <dgm:prSet/>
      <dgm:spPr/>
      <dgm:t>
        <a:bodyPr/>
        <a:lstStyle/>
        <a:p>
          <a:endParaRPr lang="es-MX"/>
        </a:p>
      </dgm:t>
    </dgm:pt>
    <dgm:pt modelId="{BFA00A70-9056-485C-916F-5CBE44C9ABCA}" type="pres">
      <dgm:prSet presAssocID="{B5BE0E67-6FA8-4114-A204-7F17FBE8E69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8843EB0-134B-450A-A7E6-A0A8F46421E5}" type="pres">
      <dgm:prSet presAssocID="{30FD646D-29CC-43FC-BBD3-24934AA19FC4}" presName="hierRoot1" presStyleCnt="0"/>
      <dgm:spPr/>
    </dgm:pt>
    <dgm:pt modelId="{ACD2835E-AD37-476B-AB27-3997C99DF6A6}" type="pres">
      <dgm:prSet presAssocID="{30FD646D-29CC-43FC-BBD3-24934AA19FC4}" presName="composite" presStyleCnt="0"/>
      <dgm:spPr/>
    </dgm:pt>
    <dgm:pt modelId="{F57BDB62-1558-4AF4-A12E-4C87CA3C8B97}" type="pres">
      <dgm:prSet presAssocID="{30FD646D-29CC-43FC-BBD3-24934AA19FC4}" presName="background" presStyleLbl="node0" presStyleIdx="0" presStyleCnt="1"/>
      <dgm:spPr/>
    </dgm:pt>
    <dgm:pt modelId="{A0FD97C6-877F-4FFC-8E99-7A64EF31C0A8}" type="pres">
      <dgm:prSet presAssocID="{30FD646D-29CC-43FC-BBD3-24934AA19FC4}" presName="text" presStyleLbl="fgAcc0" presStyleIdx="0" presStyleCnt="1" custScaleX="198071" custScaleY="106317">
        <dgm:presLayoutVars>
          <dgm:chPref val="3"/>
        </dgm:presLayoutVars>
      </dgm:prSet>
      <dgm:spPr/>
    </dgm:pt>
    <dgm:pt modelId="{28ACE96E-CE0B-40FC-A052-423E54840CF6}" type="pres">
      <dgm:prSet presAssocID="{30FD646D-29CC-43FC-BBD3-24934AA19FC4}" presName="hierChild2" presStyleCnt="0"/>
      <dgm:spPr/>
    </dgm:pt>
    <dgm:pt modelId="{D215BD48-85A1-49F3-B2A8-B58A9697EEBB}" type="pres">
      <dgm:prSet presAssocID="{3A0561C1-50F4-45BB-A42F-D7EB400C1163}" presName="Name10" presStyleLbl="parChTrans1D2" presStyleIdx="0" presStyleCnt="10"/>
      <dgm:spPr/>
    </dgm:pt>
    <dgm:pt modelId="{49045435-5EE7-438D-BFF8-DB3A0A5DC552}" type="pres">
      <dgm:prSet presAssocID="{1988B5C7-D6DB-4EC6-A85E-E558D8AF7622}" presName="hierRoot2" presStyleCnt="0"/>
      <dgm:spPr/>
    </dgm:pt>
    <dgm:pt modelId="{B276E41D-C402-4FD8-AAC9-2AE61299C500}" type="pres">
      <dgm:prSet presAssocID="{1988B5C7-D6DB-4EC6-A85E-E558D8AF7622}" presName="composite2" presStyleCnt="0"/>
      <dgm:spPr/>
    </dgm:pt>
    <dgm:pt modelId="{88B07013-C9F8-4C6B-8BEF-B5A7BCB0DA6F}" type="pres">
      <dgm:prSet presAssocID="{1988B5C7-D6DB-4EC6-A85E-E558D8AF7622}" presName="background2" presStyleLbl="asst1" presStyleIdx="0" presStyleCnt="3"/>
      <dgm:spPr/>
    </dgm:pt>
    <dgm:pt modelId="{C1741C08-E473-455B-A430-DD7ABEA4DE5D}" type="pres">
      <dgm:prSet presAssocID="{1988B5C7-D6DB-4EC6-A85E-E558D8AF7622}" presName="text2" presStyleLbl="fgAcc2" presStyleIdx="0" presStyleCnt="10">
        <dgm:presLayoutVars>
          <dgm:chPref val="3"/>
        </dgm:presLayoutVars>
      </dgm:prSet>
      <dgm:spPr/>
    </dgm:pt>
    <dgm:pt modelId="{B84497B6-BE6C-437E-991D-73F5725AC7D1}" type="pres">
      <dgm:prSet presAssocID="{1988B5C7-D6DB-4EC6-A85E-E558D8AF7622}" presName="hierChild3" presStyleCnt="0"/>
      <dgm:spPr/>
    </dgm:pt>
    <dgm:pt modelId="{9705B2C5-8D72-46B2-9641-38F4EF953461}" type="pres">
      <dgm:prSet presAssocID="{0D3CFFC5-EFE1-42D5-8DF0-D0455286BFD2}" presName="Name17" presStyleLbl="parChTrans1D3" presStyleIdx="0" presStyleCnt="10"/>
      <dgm:spPr/>
    </dgm:pt>
    <dgm:pt modelId="{02FCB17A-0100-4523-87A2-E8E74339ACCA}" type="pres">
      <dgm:prSet presAssocID="{334959E6-E8A4-47E5-9E38-972634960414}" presName="hierRoot3" presStyleCnt="0"/>
      <dgm:spPr/>
    </dgm:pt>
    <dgm:pt modelId="{6F782098-A719-4731-9775-6BE5E49D5F99}" type="pres">
      <dgm:prSet presAssocID="{334959E6-E8A4-47E5-9E38-972634960414}" presName="composite3" presStyleCnt="0"/>
      <dgm:spPr/>
    </dgm:pt>
    <dgm:pt modelId="{DAA627E7-C34D-40AE-8D22-75A4BE4369FC}" type="pres">
      <dgm:prSet presAssocID="{334959E6-E8A4-47E5-9E38-972634960414}" presName="background3" presStyleLbl="asst1" presStyleIdx="1" presStyleCnt="3"/>
      <dgm:spPr/>
    </dgm:pt>
    <dgm:pt modelId="{DFF4B3F0-EBAE-4692-B803-F86B5F8DA670}" type="pres">
      <dgm:prSet presAssocID="{334959E6-E8A4-47E5-9E38-972634960414}" presName="text3" presStyleLbl="fgAcc3" presStyleIdx="0" presStyleCnt="10" custScaleX="154799" custScaleY="289274">
        <dgm:presLayoutVars>
          <dgm:chPref val="3"/>
        </dgm:presLayoutVars>
      </dgm:prSet>
      <dgm:spPr/>
    </dgm:pt>
    <dgm:pt modelId="{737707BA-C2B2-42C7-A40D-164D253AADBB}" type="pres">
      <dgm:prSet presAssocID="{334959E6-E8A4-47E5-9E38-972634960414}" presName="hierChild4" presStyleCnt="0"/>
      <dgm:spPr/>
    </dgm:pt>
    <dgm:pt modelId="{31BDE683-0119-4D76-9ECD-6DC0EE86AA6C}" type="pres">
      <dgm:prSet presAssocID="{20E11417-D985-49B0-982B-8A69AF5DCD8D}" presName="Name23" presStyleLbl="parChTrans1D4" presStyleIdx="0" presStyleCnt="21"/>
      <dgm:spPr/>
    </dgm:pt>
    <dgm:pt modelId="{D2CF9D5B-4810-4FCE-8B75-1A056B257147}" type="pres">
      <dgm:prSet presAssocID="{9B41F010-DCCF-49D6-9F0E-D163A8E880E0}" presName="hierRoot4" presStyleCnt="0"/>
      <dgm:spPr/>
    </dgm:pt>
    <dgm:pt modelId="{0E3F9A57-876E-4F57-90B4-4A74708EF863}" type="pres">
      <dgm:prSet presAssocID="{9B41F010-DCCF-49D6-9F0E-D163A8E880E0}" presName="composite4" presStyleCnt="0"/>
      <dgm:spPr/>
    </dgm:pt>
    <dgm:pt modelId="{B192A29B-64B4-4890-9435-9FE7F762C5ED}" type="pres">
      <dgm:prSet presAssocID="{9B41F010-DCCF-49D6-9F0E-D163A8E880E0}" presName="background4" presStyleLbl="asst1" presStyleIdx="2" presStyleCnt="3"/>
      <dgm:spPr/>
    </dgm:pt>
    <dgm:pt modelId="{FBB65F8A-42D9-4AB0-B881-66ACB3084056}" type="pres">
      <dgm:prSet presAssocID="{9B41F010-DCCF-49D6-9F0E-D163A8E880E0}" presName="text4" presStyleLbl="fgAcc4" presStyleIdx="0" presStyleCnt="21" custScaleX="133982" custScaleY="317918">
        <dgm:presLayoutVars>
          <dgm:chPref val="3"/>
        </dgm:presLayoutVars>
      </dgm:prSet>
      <dgm:spPr/>
    </dgm:pt>
    <dgm:pt modelId="{0AD916D0-AC62-4D01-985A-C5A71DA0DD4A}" type="pres">
      <dgm:prSet presAssocID="{9B41F010-DCCF-49D6-9F0E-D163A8E880E0}" presName="hierChild5" presStyleCnt="0"/>
      <dgm:spPr/>
    </dgm:pt>
    <dgm:pt modelId="{794D08D8-88FE-4AD7-9022-C013850CE15C}" type="pres">
      <dgm:prSet presAssocID="{803439F0-7FCA-4AFA-B5AB-FAB642E8CCC3}" presName="Name10" presStyleLbl="parChTrans1D2" presStyleIdx="1" presStyleCnt="10"/>
      <dgm:spPr/>
    </dgm:pt>
    <dgm:pt modelId="{87B6E47D-38D2-405D-B64D-2648080A2BC2}" type="pres">
      <dgm:prSet presAssocID="{A1B4E893-25FB-45CC-80CD-2A1509391F4E}" presName="hierRoot2" presStyleCnt="0"/>
      <dgm:spPr/>
    </dgm:pt>
    <dgm:pt modelId="{B201F783-1CA9-4110-AB2B-080F853BEAB3}" type="pres">
      <dgm:prSet presAssocID="{A1B4E893-25FB-45CC-80CD-2A1509391F4E}" presName="composite2" presStyleCnt="0"/>
      <dgm:spPr/>
    </dgm:pt>
    <dgm:pt modelId="{47462346-7DC3-4AF8-8A13-23353F7ACFD9}" type="pres">
      <dgm:prSet presAssocID="{A1B4E893-25FB-45CC-80CD-2A1509391F4E}" presName="background2" presStyleLbl="node2" presStyleIdx="0" presStyleCnt="9"/>
      <dgm:spPr/>
    </dgm:pt>
    <dgm:pt modelId="{7F687810-4E02-4C55-85AD-DB4281C8ECBE}" type="pres">
      <dgm:prSet presAssocID="{A1B4E893-25FB-45CC-80CD-2A1509391F4E}" presName="text2" presStyleLbl="fgAcc2" presStyleIdx="1" presStyleCnt="10">
        <dgm:presLayoutVars>
          <dgm:chPref val="3"/>
        </dgm:presLayoutVars>
      </dgm:prSet>
      <dgm:spPr/>
    </dgm:pt>
    <dgm:pt modelId="{8E23AF7E-A32E-4C4B-AE3C-2F0473E4ED4F}" type="pres">
      <dgm:prSet presAssocID="{A1B4E893-25FB-45CC-80CD-2A1509391F4E}" presName="hierChild3" presStyleCnt="0"/>
      <dgm:spPr/>
    </dgm:pt>
    <dgm:pt modelId="{04B4F320-4722-419E-BBE5-5E8558994168}" type="pres">
      <dgm:prSet presAssocID="{B9B89FC4-12DC-436A-B28F-28A4CEE67CD2}" presName="Name17" presStyleLbl="parChTrans1D3" presStyleIdx="1" presStyleCnt="10"/>
      <dgm:spPr/>
    </dgm:pt>
    <dgm:pt modelId="{439BDBCF-45A0-4C89-B219-F3E57C1D83D0}" type="pres">
      <dgm:prSet presAssocID="{98BC06B9-E37E-421C-A268-2AAAE3486256}" presName="hierRoot3" presStyleCnt="0"/>
      <dgm:spPr/>
    </dgm:pt>
    <dgm:pt modelId="{625147F9-4758-4F25-9611-4914FC1F5914}" type="pres">
      <dgm:prSet presAssocID="{98BC06B9-E37E-421C-A268-2AAAE3486256}" presName="composite3" presStyleCnt="0"/>
      <dgm:spPr/>
    </dgm:pt>
    <dgm:pt modelId="{5C4B8149-3110-4A89-86E3-56E6BCD544EA}" type="pres">
      <dgm:prSet presAssocID="{98BC06B9-E37E-421C-A268-2AAAE3486256}" presName="background3" presStyleLbl="node3" presStyleIdx="0" presStyleCnt="9"/>
      <dgm:spPr/>
    </dgm:pt>
    <dgm:pt modelId="{C7E29754-EBB0-48C0-8870-62738784D80A}" type="pres">
      <dgm:prSet presAssocID="{98BC06B9-E37E-421C-A268-2AAAE3486256}" presName="text3" presStyleLbl="fgAcc3" presStyleIdx="1" presStyleCnt="10" custScaleX="114847" custScaleY="162012">
        <dgm:presLayoutVars>
          <dgm:chPref val="3"/>
        </dgm:presLayoutVars>
      </dgm:prSet>
      <dgm:spPr/>
    </dgm:pt>
    <dgm:pt modelId="{6A1779A1-234C-4E07-B705-686F3E9800AA}" type="pres">
      <dgm:prSet presAssocID="{98BC06B9-E37E-421C-A268-2AAAE3486256}" presName="hierChild4" presStyleCnt="0"/>
      <dgm:spPr/>
    </dgm:pt>
    <dgm:pt modelId="{EFC6976B-8110-41FB-A03B-E9567D2EA608}" type="pres">
      <dgm:prSet presAssocID="{C5D26AF1-CD50-4694-9A29-6D94CCF6F17C}" presName="Name23" presStyleLbl="parChTrans1D4" presStyleIdx="1" presStyleCnt="21"/>
      <dgm:spPr/>
    </dgm:pt>
    <dgm:pt modelId="{E1017D2E-67C8-4410-AB02-149111DCF133}" type="pres">
      <dgm:prSet presAssocID="{0BB52F9A-EF4F-4C80-BC6B-C802849F390A}" presName="hierRoot4" presStyleCnt="0"/>
      <dgm:spPr/>
    </dgm:pt>
    <dgm:pt modelId="{D494C854-E924-43C0-B09C-1B89ABE90039}" type="pres">
      <dgm:prSet presAssocID="{0BB52F9A-EF4F-4C80-BC6B-C802849F390A}" presName="composite4" presStyleCnt="0"/>
      <dgm:spPr/>
    </dgm:pt>
    <dgm:pt modelId="{434D16BD-AE81-445D-AA91-5AF2D86B4A72}" type="pres">
      <dgm:prSet presAssocID="{0BB52F9A-EF4F-4C80-BC6B-C802849F390A}" presName="background4" presStyleLbl="node4" presStyleIdx="0" presStyleCnt="20"/>
      <dgm:spPr/>
    </dgm:pt>
    <dgm:pt modelId="{CFE3367F-95E9-4005-8C6B-FFEA9D755933}" type="pres">
      <dgm:prSet presAssocID="{0BB52F9A-EF4F-4C80-BC6B-C802849F390A}" presName="text4" presStyleLbl="fgAcc4" presStyleIdx="1" presStyleCnt="21">
        <dgm:presLayoutVars>
          <dgm:chPref val="3"/>
        </dgm:presLayoutVars>
      </dgm:prSet>
      <dgm:spPr/>
    </dgm:pt>
    <dgm:pt modelId="{DB1DCD18-817C-4D8F-B7DE-ADC6B12F9EE3}" type="pres">
      <dgm:prSet presAssocID="{0BB52F9A-EF4F-4C80-BC6B-C802849F390A}" presName="hierChild5" presStyleCnt="0"/>
      <dgm:spPr/>
    </dgm:pt>
    <dgm:pt modelId="{1B9948B9-67D2-474B-A931-BEF70F892152}" type="pres">
      <dgm:prSet presAssocID="{7BC370AE-FBE6-4E41-B56C-BB1D5F3D3C58}" presName="Name23" presStyleLbl="parChTrans1D4" presStyleIdx="2" presStyleCnt="21"/>
      <dgm:spPr/>
    </dgm:pt>
    <dgm:pt modelId="{A4A23F48-9C2C-4C0D-A712-9CAB040D2735}" type="pres">
      <dgm:prSet presAssocID="{FE372BB1-0A77-485A-A090-4F787311D7B2}" presName="hierRoot4" presStyleCnt="0"/>
      <dgm:spPr/>
    </dgm:pt>
    <dgm:pt modelId="{82BFB793-E3AF-4E86-9618-6CEB88FF36FD}" type="pres">
      <dgm:prSet presAssocID="{FE372BB1-0A77-485A-A090-4F787311D7B2}" presName="composite4" presStyleCnt="0"/>
      <dgm:spPr/>
    </dgm:pt>
    <dgm:pt modelId="{3A4121E3-9FC8-4C78-8320-04327E15D8E4}" type="pres">
      <dgm:prSet presAssocID="{FE372BB1-0A77-485A-A090-4F787311D7B2}" presName="background4" presStyleLbl="node4" presStyleIdx="1" presStyleCnt="20"/>
      <dgm:spPr/>
    </dgm:pt>
    <dgm:pt modelId="{0C81B528-0055-4024-8630-0646A024F139}" type="pres">
      <dgm:prSet presAssocID="{FE372BB1-0A77-485A-A090-4F787311D7B2}" presName="text4" presStyleLbl="fgAcc4" presStyleIdx="2" presStyleCnt="21" custScaleX="121822" custScaleY="152777">
        <dgm:presLayoutVars>
          <dgm:chPref val="3"/>
        </dgm:presLayoutVars>
      </dgm:prSet>
      <dgm:spPr/>
    </dgm:pt>
    <dgm:pt modelId="{5DEA694C-CDF2-4C0C-BA89-2471F62F66DC}" type="pres">
      <dgm:prSet presAssocID="{FE372BB1-0A77-485A-A090-4F787311D7B2}" presName="hierChild5" presStyleCnt="0"/>
      <dgm:spPr/>
    </dgm:pt>
    <dgm:pt modelId="{B531C737-0B63-4135-A165-9A28D9A5A82C}" type="pres">
      <dgm:prSet presAssocID="{E1A6AEB9-9336-4DDC-9FA1-AD231B5D59A4}" presName="Name23" presStyleLbl="parChTrans1D4" presStyleIdx="3" presStyleCnt="21"/>
      <dgm:spPr/>
    </dgm:pt>
    <dgm:pt modelId="{5FCE83E2-49EF-4B62-8E58-B214A977EBAC}" type="pres">
      <dgm:prSet presAssocID="{FD250E27-B069-40AB-B174-FD98D5D53D21}" presName="hierRoot4" presStyleCnt="0"/>
      <dgm:spPr/>
    </dgm:pt>
    <dgm:pt modelId="{93B12C13-7BB7-4F67-B469-C2BF21A3DDD2}" type="pres">
      <dgm:prSet presAssocID="{FD250E27-B069-40AB-B174-FD98D5D53D21}" presName="composite4" presStyleCnt="0"/>
      <dgm:spPr/>
    </dgm:pt>
    <dgm:pt modelId="{84E8A777-B886-4431-8111-C1FB3568053C}" type="pres">
      <dgm:prSet presAssocID="{FD250E27-B069-40AB-B174-FD98D5D53D21}" presName="background4" presStyleLbl="node4" presStyleIdx="2" presStyleCnt="20"/>
      <dgm:spPr/>
    </dgm:pt>
    <dgm:pt modelId="{BC762B79-1D59-4E89-9D79-7DD6BFC0948F}" type="pres">
      <dgm:prSet presAssocID="{FD250E27-B069-40AB-B174-FD98D5D53D21}" presName="text4" presStyleLbl="fgAcc4" presStyleIdx="3" presStyleCnt="21" custScaleX="140236" custScaleY="147674">
        <dgm:presLayoutVars>
          <dgm:chPref val="3"/>
        </dgm:presLayoutVars>
      </dgm:prSet>
      <dgm:spPr/>
    </dgm:pt>
    <dgm:pt modelId="{25B09400-9F2F-4982-9E76-780CD7F9D959}" type="pres">
      <dgm:prSet presAssocID="{FD250E27-B069-40AB-B174-FD98D5D53D21}" presName="hierChild5" presStyleCnt="0"/>
      <dgm:spPr/>
    </dgm:pt>
    <dgm:pt modelId="{4846F94E-CE3E-4EB7-80D4-340847D4F43C}" type="pres">
      <dgm:prSet presAssocID="{333E8851-F411-4064-AAC8-FF639AB9EB6E}" presName="Name10" presStyleLbl="parChTrans1D2" presStyleIdx="2" presStyleCnt="10"/>
      <dgm:spPr/>
    </dgm:pt>
    <dgm:pt modelId="{12F1EAE4-5A3C-4DF6-A83B-FCD618F82B5E}" type="pres">
      <dgm:prSet presAssocID="{D2BC2DB8-1819-43AE-B7A2-0F5DA17B2813}" presName="hierRoot2" presStyleCnt="0"/>
      <dgm:spPr/>
    </dgm:pt>
    <dgm:pt modelId="{0D344466-285F-433A-99F5-BF6EE944603D}" type="pres">
      <dgm:prSet presAssocID="{D2BC2DB8-1819-43AE-B7A2-0F5DA17B2813}" presName="composite2" presStyleCnt="0"/>
      <dgm:spPr/>
    </dgm:pt>
    <dgm:pt modelId="{8A5DBC50-273B-4335-8981-7E80AD4EB6F0}" type="pres">
      <dgm:prSet presAssocID="{D2BC2DB8-1819-43AE-B7A2-0F5DA17B2813}" presName="background2" presStyleLbl="node2" presStyleIdx="1" presStyleCnt="9"/>
      <dgm:spPr/>
    </dgm:pt>
    <dgm:pt modelId="{B614F911-D137-499C-85E7-9DC64D295859}" type="pres">
      <dgm:prSet presAssocID="{D2BC2DB8-1819-43AE-B7A2-0F5DA17B2813}" presName="text2" presStyleLbl="fgAcc2" presStyleIdx="2" presStyleCnt="10">
        <dgm:presLayoutVars>
          <dgm:chPref val="3"/>
        </dgm:presLayoutVars>
      </dgm:prSet>
      <dgm:spPr/>
    </dgm:pt>
    <dgm:pt modelId="{73E72256-06A9-428B-99BE-4ED560C7668B}" type="pres">
      <dgm:prSet presAssocID="{D2BC2DB8-1819-43AE-B7A2-0F5DA17B2813}" presName="hierChild3" presStyleCnt="0"/>
      <dgm:spPr/>
    </dgm:pt>
    <dgm:pt modelId="{3B230100-79F9-4A89-B519-DD84A1896BED}" type="pres">
      <dgm:prSet presAssocID="{5769564D-2153-4BB6-A3F3-02BBF2CD031F}" presName="Name17" presStyleLbl="parChTrans1D3" presStyleIdx="2" presStyleCnt="10"/>
      <dgm:spPr/>
    </dgm:pt>
    <dgm:pt modelId="{E5400487-E90A-49FF-9BB5-4D3AC5F89991}" type="pres">
      <dgm:prSet presAssocID="{3C746881-6CD2-494C-9303-F60315C04304}" presName="hierRoot3" presStyleCnt="0"/>
      <dgm:spPr/>
    </dgm:pt>
    <dgm:pt modelId="{B9FE3685-FB4E-49B0-B7B1-83D1292F45A7}" type="pres">
      <dgm:prSet presAssocID="{3C746881-6CD2-494C-9303-F60315C04304}" presName="composite3" presStyleCnt="0"/>
      <dgm:spPr/>
    </dgm:pt>
    <dgm:pt modelId="{07B19F9C-E678-49E1-BA2E-4BD0B2E55B0E}" type="pres">
      <dgm:prSet presAssocID="{3C746881-6CD2-494C-9303-F60315C04304}" presName="background3" presStyleLbl="node3" presStyleIdx="1" presStyleCnt="9"/>
      <dgm:spPr/>
    </dgm:pt>
    <dgm:pt modelId="{8B5A79F5-0D93-474F-BFCB-5863A8D4FD9E}" type="pres">
      <dgm:prSet presAssocID="{3C746881-6CD2-494C-9303-F60315C04304}" presName="text3" presStyleLbl="fgAcc3" presStyleIdx="2" presStyleCnt="10" custScaleX="137433" custScaleY="242067">
        <dgm:presLayoutVars>
          <dgm:chPref val="3"/>
        </dgm:presLayoutVars>
      </dgm:prSet>
      <dgm:spPr/>
    </dgm:pt>
    <dgm:pt modelId="{7433BF72-2ADB-4E39-B198-D304C0579E97}" type="pres">
      <dgm:prSet presAssocID="{3C746881-6CD2-494C-9303-F60315C04304}" presName="hierChild4" presStyleCnt="0"/>
      <dgm:spPr/>
    </dgm:pt>
    <dgm:pt modelId="{E65DD749-A622-40EB-BB94-59636D8ABA74}" type="pres">
      <dgm:prSet presAssocID="{28F9BCB6-855E-49E1-870A-6EB7D868A19B}" presName="Name23" presStyleLbl="parChTrans1D4" presStyleIdx="4" presStyleCnt="21"/>
      <dgm:spPr/>
    </dgm:pt>
    <dgm:pt modelId="{A40DE15A-DA8A-4C80-8730-6838FC2B2672}" type="pres">
      <dgm:prSet presAssocID="{D1255B34-AAF5-4C34-A7C4-6864B95051BE}" presName="hierRoot4" presStyleCnt="0"/>
      <dgm:spPr/>
    </dgm:pt>
    <dgm:pt modelId="{74312BF2-87E8-4D67-950D-E5F2B86F4B47}" type="pres">
      <dgm:prSet presAssocID="{D1255B34-AAF5-4C34-A7C4-6864B95051BE}" presName="composite4" presStyleCnt="0"/>
      <dgm:spPr/>
    </dgm:pt>
    <dgm:pt modelId="{5F024B10-4847-459D-9297-94095D49D285}" type="pres">
      <dgm:prSet presAssocID="{D1255B34-AAF5-4C34-A7C4-6864B95051BE}" presName="background4" presStyleLbl="node4" presStyleIdx="3" presStyleCnt="20"/>
      <dgm:spPr/>
    </dgm:pt>
    <dgm:pt modelId="{1638890B-F745-47A7-BD33-B9E6E4D2C202}" type="pres">
      <dgm:prSet presAssocID="{D1255B34-AAF5-4C34-A7C4-6864B95051BE}" presName="text4" presStyleLbl="fgAcc4" presStyleIdx="4" presStyleCnt="21" custScaleX="123759" custScaleY="200367">
        <dgm:presLayoutVars>
          <dgm:chPref val="3"/>
        </dgm:presLayoutVars>
      </dgm:prSet>
      <dgm:spPr/>
    </dgm:pt>
    <dgm:pt modelId="{42FA4C28-CD53-452F-B565-15910361E740}" type="pres">
      <dgm:prSet presAssocID="{D1255B34-AAF5-4C34-A7C4-6864B95051BE}" presName="hierChild5" presStyleCnt="0"/>
      <dgm:spPr/>
    </dgm:pt>
    <dgm:pt modelId="{80671AE3-A840-4DAE-9D45-8EA3B1E1C8AF}" type="pres">
      <dgm:prSet presAssocID="{0AFA406E-564D-49D2-A17F-2F4616CBD67C}" presName="Name23" presStyleLbl="parChTrans1D4" presStyleIdx="5" presStyleCnt="21"/>
      <dgm:spPr/>
    </dgm:pt>
    <dgm:pt modelId="{5EC1407D-6BEF-4F45-8C7C-6623A59B5855}" type="pres">
      <dgm:prSet presAssocID="{7537BFA5-9BD2-4C38-80F6-B26A0712146F}" presName="hierRoot4" presStyleCnt="0"/>
      <dgm:spPr/>
    </dgm:pt>
    <dgm:pt modelId="{ED2633B5-966E-4E98-9091-E0ADBA5052EF}" type="pres">
      <dgm:prSet presAssocID="{7537BFA5-9BD2-4C38-80F6-B26A0712146F}" presName="composite4" presStyleCnt="0"/>
      <dgm:spPr/>
    </dgm:pt>
    <dgm:pt modelId="{7A999F80-3AAB-4E1E-968E-5E28F9EBAD8F}" type="pres">
      <dgm:prSet presAssocID="{7537BFA5-9BD2-4C38-80F6-B26A0712146F}" presName="background4" presStyleLbl="node4" presStyleIdx="4" presStyleCnt="20"/>
      <dgm:spPr/>
    </dgm:pt>
    <dgm:pt modelId="{43E54BAE-C807-44A8-8A43-EC40E465DD4C}" type="pres">
      <dgm:prSet presAssocID="{7537BFA5-9BD2-4C38-80F6-B26A0712146F}" presName="text4" presStyleLbl="fgAcc4" presStyleIdx="5" presStyleCnt="21" custScaleX="104179" custScaleY="155401">
        <dgm:presLayoutVars>
          <dgm:chPref val="3"/>
        </dgm:presLayoutVars>
      </dgm:prSet>
      <dgm:spPr/>
    </dgm:pt>
    <dgm:pt modelId="{51071691-12B8-4B23-9E02-7F024088BA95}" type="pres">
      <dgm:prSet presAssocID="{7537BFA5-9BD2-4C38-80F6-B26A0712146F}" presName="hierChild5" presStyleCnt="0"/>
      <dgm:spPr/>
    </dgm:pt>
    <dgm:pt modelId="{E3F9F21B-8A80-4983-BF7A-EEA1D60A162A}" type="pres">
      <dgm:prSet presAssocID="{BAF54E34-9571-4A4E-AE96-F65234FDE395}" presName="Name10" presStyleLbl="parChTrans1D2" presStyleIdx="3" presStyleCnt="10"/>
      <dgm:spPr/>
    </dgm:pt>
    <dgm:pt modelId="{DCB9BA5A-7634-4017-A707-FEBEDE5E613B}" type="pres">
      <dgm:prSet presAssocID="{8E9492C5-A800-4BDD-A89D-53040E038EB2}" presName="hierRoot2" presStyleCnt="0"/>
      <dgm:spPr/>
    </dgm:pt>
    <dgm:pt modelId="{2A31C3EE-3FF2-446A-B2C8-202FBC7CC01A}" type="pres">
      <dgm:prSet presAssocID="{8E9492C5-A800-4BDD-A89D-53040E038EB2}" presName="composite2" presStyleCnt="0"/>
      <dgm:spPr/>
    </dgm:pt>
    <dgm:pt modelId="{EDA1FDFB-E4B6-4295-91D6-BB4EBA3A174D}" type="pres">
      <dgm:prSet presAssocID="{8E9492C5-A800-4BDD-A89D-53040E038EB2}" presName="background2" presStyleLbl="node2" presStyleIdx="2" presStyleCnt="9"/>
      <dgm:spPr/>
    </dgm:pt>
    <dgm:pt modelId="{B1AD20F8-B7F4-4BEC-B4C0-1F572A5D1FBE}" type="pres">
      <dgm:prSet presAssocID="{8E9492C5-A800-4BDD-A89D-53040E038EB2}" presName="text2" presStyleLbl="fgAcc2" presStyleIdx="3" presStyleCnt="10" custScaleX="110310" custScaleY="99039">
        <dgm:presLayoutVars>
          <dgm:chPref val="3"/>
        </dgm:presLayoutVars>
      </dgm:prSet>
      <dgm:spPr/>
    </dgm:pt>
    <dgm:pt modelId="{C733C598-4229-4C5C-A1B9-A095E2613EF9}" type="pres">
      <dgm:prSet presAssocID="{8E9492C5-A800-4BDD-A89D-53040E038EB2}" presName="hierChild3" presStyleCnt="0"/>
      <dgm:spPr/>
    </dgm:pt>
    <dgm:pt modelId="{0F59D9D5-36CB-4FE3-A01E-00107627A295}" type="pres">
      <dgm:prSet presAssocID="{C364F52C-CA98-47B0-991C-0343F2F1ACD5}" presName="Name17" presStyleLbl="parChTrans1D3" presStyleIdx="3" presStyleCnt="10"/>
      <dgm:spPr/>
    </dgm:pt>
    <dgm:pt modelId="{05E25C19-DB0C-4103-95A4-8A7953383D01}" type="pres">
      <dgm:prSet presAssocID="{F31DB267-A06F-489A-962E-8317D4430DD2}" presName="hierRoot3" presStyleCnt="0"/>
      <dgm:spPr/>
    </dgm:pt>
    <dgm:pt modelId="{99495368-24D1-493D-A574-C5F2FF4BB77B}" type="pres">
      <dgm:prSet presAssocID="{F31DB267-A06F-489A-962E-8317D4430DD2}" presName="composite3" presStyleCnt="0"/>
      <dgm:spPr/>
    </dgm:pt>
    <dgm:pt modelId="{57489CC9-0F1C-4D9D-932E-EEFAF3CA24FE}" type="pres">
      <dgm:prSet presAssocID="{F31DB267-A06F-489A-962E-8317D4430DD2}" presName="background3" presStyleLbl="node3" presStyleIdx="2" presStyleCnt="9"/>
      <dgm:spPr/>
    </dgm:pt>
    <dgm:pt modelId="{9CC55809-31D2-479C-92AA-1C3388723168}" type="pres">
      <dgm:prSet presAssocID="{F31DB267-A06F-489A-962E-8317D4430DD2}" presName="text3" presStyleLbl="fgAcc3" presStyleIdx="3" presStyleCnt="10" custScaleX="117273" custScaleY="162499">
        <dgm:presLayoutVars>
          <dgm:chPref val="3"/>
        </dgm:presLayoutVars>
      </dgm:prSet>
      <dgm:spPr/>
    </dgm:pt>
    <dgm:pt modelId="{8A8F78B7-30C3-4D86-A354-71BBEC66454E}" type="pres">
      <dgm:prSet presAssocID="{F31DB267-A06F-489A-962E-8317D4430DD2}" presName="hierChild4" presStyleCnt="0"/>
      <dgm:spPr/>
    </dgm:pt>
    <dgm:pt modelId="{AA35F8BE-3072-49B0-925C-9A8B686A1CB3}" type="pres">
      <dgm:prSet presAssocID="{114E74B1-34FA-473A-A1DE-1836C1241D68}" presName="Name23" presStyleLbl="parChTrans1D4" presStyleIdx="6" presStyleCnt="21"/>
      <dgm:spPr/>
    </dgm:pt>
    <dgm:pt modelId="{8C4E4135-2F6A-4326-9393-B98D28513DA4}" type="pres">
      <dgm:prSet presAssocID="{F18049C8-6644-4C55-8AB2-BB99C6B5DCA2}" presName="hierRoot4" presStyleCnt="0"/>
      <dgm:spPr/>
    </dgm:pt>
    <dgm:pt modelId="{8A71374A-DDA4-404D-9F51-EF86D8FE9839}" type="pres">
      <dgm:prSet presAssocID="{F18049C8-6644-4C55-8AB2-BB99C6B5DCA2}" presName="composite4" presStyleCnt="0"/>
      <dgm:spPr/>
    </dgm:pt>
    <dgm:pt modelId="{CDC331F3-95B6-4765-B6AE-82C046F058E5}" type="pres">
      <dgm:prSet presAssocID="{F18049C8-6644-4C55-8AB2-BB99C6B5DCA2}" presName="background4" presStyleLbl="node4" presStyleIdx="5" presStyleCnt="20"/>
      <dgm:spPr/>
    </dgm:pt>
    <dgm:pt modelId="{D7F7359D-3655-4B53-A4FE-C280332F5DFF}" type="pres">
      <dgm:prSet presAssocID="{F18049C8-6644-4C55-8AB2-BB99C6B5DCA2}" presName="text4" presStyleLbl="fgAcc4" presStyleIdx="6" presStyleCnt="21" custScaleX="142001" custScaleY="258369" custLinFactNeighborX="1428">
        <dgm:presLayoutVars>
          <dgm:chPref val="3"/>
        </dgm:presLayoutVars>
      </dgm:prSet>
      <dgm:spPr/>
    </dgm:pt>
    <dgm:pt modelId="{50D0CC8C-0868-4CCF-9DB4-1105AFAEC270}" type="pres">
      <dgm:prSet presAssocID="{F18049C8-6644-4C55-8AB2-BB99C6B5DCA2}" presName="hierChild5" presStyleCnt="0"/>
      <dgm:spPr/>
    </dgm:pt>
    <dgm:pt modelId="{1D8EAF55-4475-47AE-B6A5-4EA6CFE6AE94}" type="pres">
      <dgm:prSet presAssocID="{3D6BCA8E-3597-4494-846E-64A38C0DD73C}" presName="Name23" presStyleLbl="parChTrans1D4" presStyleIdx="7" presStyleCnt="21"/>
      <dgm:spPr/>
    </dgm:pt>
    <dgm:pt modelId="{5B8C4A9F-F18D-4205-A8B6-050A234350AD}" type="pres">
      <dgm:prSet presAssocID="{15D81DCD-FFDB-4DB4-9AED-BF5D03A6C63E}" presName="hierRoot4" presStyleCnt="0"/>
      <dgm:spPr/>
    </dgm:pt>
    <dgm:pt modelId="{152D3CED-71E6-4BB7-B002-0408DB4A8A50}" type="pres">
      <dgm:prSet presAssocID="{15D81DCD-FFDB-4DB4-9AED-BF5D03A6C63E}" presName="composite4" presStyleCnt="0"/>
      <dgm:spPr/>
    </dgm:pt>
    <dgm:pt modelId="{82475F47-C281-4671-980D-AE20F158649F}" type="pres">
      <dgm:prSet presAssocID="{15D81DCD-FFDB-4DB4-9AED-BF5D03A6C63E}" presName="background4" presStyleLbl="node4" presStyleIdx="6" presStyleCnt="20"/>
      <dgm:spPr/>
    </dgm:pt>
    <dgm:pt modelId="{A4D63A5D-921F-4194-BC84-769FBE6364CC}" type="pres">
      <dgm:prSet presAssocID="{15D81DCD-FFDB-4DB4-9AED-BF5D03A6C63E}" presName="text4" presStyleLbl="fgAcc4" presStyleIdx="7" presStyleCnt="21" custScaleX="148180" custScaleY="187236">
        <dgm:presLayoutVars>
          <dgm:chPref val="3"/>
        </dgm:presLayoutVars>
      </dgm:prSet>
      <dgm:spPr/>
    </dgm:pt>
    <dgm:pt modelId="{A8ACAE0A-CD28-4F8F-A744-A8DAB2C15667}" type="pres">
      <dgm:prSet presAssocID="{15D81DCD-FFDB-4DB4-9AED-BF5D03A6C63E}" presName="hierChild5" presStyleCnt="0"/>
      <dgm:spPr/>
    </dgm:pt>
    <dgm:pt modelId="{D7456CFD-9526-47FD-986D-9B9813A2C688}" type="pres">
      <dgm:prSet presAssocID="{4C646522-9764-4DF5-A43A-BE5B680315C3}" presName="Name10" presStyleLbl="parChTrans1D2" presStyleIdx="4" presStyleCnt="10"/>
      <dgm:spPr/>
    </dgm:pt>
    <dgm:pt modelId="{1BE629BC-7BAD-4A52-AE5B-1C7507E21361}" type="pres">
      <dgm:prSet presAssocID="{434A945F-6D8C-45BF-A346-9164FF5C86BC}" presName="hierRoot2" presStyleCnt="0"/>
      <dgm:spPr/>
    </dgm:pt>
    <dgm:pt modelId="{9BDD0DC0-2B6B-4C3A-A2DF-49E08457F431}" type="pres">
      <dgm:prSet presAssocID="{434A945F-6D8C-45BF-A346-9164FF5C86BC}" presName="composite2" presStyleCnt="0"/>
      <dgm:spPr/>
    </dgm:pt>
    <dgm:pt modelId="{3E4E1897-D0BF-490A-AFF0-562747759693}" type="pres">
      <dgm:prSet presAssocID="{434A945F-6D8C-45BF-A346-9164FF5C86BC}" presName="background2" presStyleLbl="node2" presStyleIdx="3" presStyleCnt="9"/>
      <dgm:spPr/>
    </dgm:pt>
    <dgm:pt modelId="{9379880C-9209-4358-9135-6D19677A7AC0}" type="pres">
      <dgm:prSet presAssocID="{434A945F-6D8C-45BF-A346-9164FF5C86BC}" presName="text2" presStyleLbl="fgAcc2" presStyleIdx="4" presStyleCnt="10" custScaleX="135971" custScaleY="108417">
        <dgm:presLayoutVars>
          <dgm:chPref val="3"/>
        </dgm:presLayoutVars>
      </dgm:prSet>
      <dgm:spPr/>
    </dgm:pt>
    <dgm:pt modelId="{D7E222D2-62AA-4BDF-9CFA-84931D77A195}" type="pres">
      <dgm:prSet presAssocID="{434A945F-6D8C-45BF-A346-9164FF5C86BC}" presName="hierChild3" presStyleCnt="0"/>
      <dgm:spPr/>
    </dgm:pt>
    <dgm:pt modelId="{06CE546B-443C-4F7E-86B1-5F9019A82AF1}" type="pres">
      <dgm:prSet presAssocID="{225D094A-7522-4D1A-9EEF-1AAD1A984A79}" presName="Name17" presStyleLbl="parChTrans1D3" presStyleIdx="4" presStyleCnt="10"/>
      <dgm:spPr/>
    </dgm:pt>
    <dgm:pt modelId="{7715CC9E-71E0-4792-A849-DCA6D9B7603A}" type="pres">
      <dgm:prSet presAssocID="{1EF89F2E-3608-4060-ADCD-D763EC09170A}" presName="hierRoot3" presStyleCnt="0"/>
      <dgm:spPr/>
    </dgm:pt>
    <dgm:pt modelId="{CE0DCE22-BF30-495A-91A9-B4E3B6B16114}" type="pres">
      <dgm:prSet presAssocID="{1EF89F2E-3608-4060-ADCD-D763EC09170A}" presName="composite3" presStyleCnt="0"/>
      <dgm:spPr/>
    </dgm:pt>
    <dgm:pt modelId="{D09797BE-E6F6-40DD-B317-1FF1A6A015A4}" type="pres">
      <dgm:prSet presAssocID="{1EF89F2E-3608-4060-ADCD-D763EC09170A}" presName="background3" presStyleLbl="node3" presStyleIdx="3" presStyleCnt="9"/>
      <dgm:spPr/>
    </dgm:pt>
    <dgm:pt modelId="{AD7463CE-0AA7-4428-972E-8B2DA92D907F}" type="pres">
      <dgm:prSet presAssocID="{1EF89F2E-3608-4060-ADCD-D763EC09170A}" presName="text3" presStyleLbl="fgAcc3" presStyleIdx="4" presStyleCnt="10" custScaleX="119064" custScaleY="149956">
        <dgm:presLayoutVars>
          <dgm:chPref val="3"/>
        </dgm:presLayoutVars>
      </dgm:prSet>
      <dgm:spPr/>
    </dgm:pt>
    <dgm:pt modelId="{F0C9C1A3-3EE2-4BAE-9302-BB3AB19CFA0B}" type="pres">
      <dgm:prSet presAssocID="{1EF89F2E-3608-4060-ADCD-D763EC09170A}" presName="hierChild4" presStyleCnt="0"/>
      <dgm:spPr/>
    </dgm:pt>
    <dgm:pt modelId="{A00CC6DB-74F1-4775-BB9E-2674AAE47228}" type="pres">
      <dgm:prSet presAssocID="{59F4B4F7-A96A-4B59-84A4-6FC018EF12A5}" presName="Name23" presStyleLbl="parChTrans1D4" presStyleIdx="8" presStyleCnt="21"/>
      <dgm:spPr/>
    </dgm:pt>
    <dgm:pt modelId="{9A0C63D5-3099-49AF-9A3B-9A91AB0D5F75}" type="pres">
      <dgm:prSet presAssocID="{CE111521-A12C-47A2-BE83-14F836DA29C2}" presName="hierRoot4" presStyleCnt="0"/>
      <dgm:spPr/>
    </dgm:pt>
    <dgm:pt modelId="{29F9806C-AB41-4205-895A-88BC8EAA7F9F}" type="pres">
      <dgm:prSet presAssocID="{CE111521-A12C-47A2-BE83-14F836DA29C2}" presName="composite4" presStyleCnt="0"/>
      <dgm:spPr/>
    </dgm:pt>
    <dgm:pt modelId="{F6243221-BAD1-4934-A537-E7F8DCB02086}" type="pres">
      <dgm:prSet presAssocID="{CE111521-A12C-47A2-BE83-14F836DA29C2}" presName="background4" presStyleLbl="node4" presStyleIdx="7" presStyleCnt="20"/>
      <dgm:spPr/>
    </dgm:pt>
    <dgm:pt modelId="{467D698D-3FF8-4D1E-A7A4-F147098A569C}" type="pres">
      <dgm:prSet presAssocID="{CE111521-A12C-47A2-BE83-14F836DA29C2}" presName="text4" presStyleLbl="fgAcc4" presStyleIdx="8" presStyleCnt="21" custScaleX="101815" custScaleY="134208">
        <dgm:presLayoutVars>
          <dgm:chPref val="3"/>
        </dgm:presLayoutVars>
      </dgm:prSet>
      <dgm:spPr/>
    </dgm:pt>
    <dgm:pt modelId="{11E2A699-9681-444F-A839-F04797FA41D7}" type="pres">
      <dgm:prSet presAssocID="{CE111521-A12C-47A2-BE83-14F836DA29C2}" presName="hierChild5" presStyleCnt="0"/>
      <dgm:spPr/>
    </dgm:pt>
    <dgm:pt modelId="{4692AF36-B999-4A01-9E64-6E4C88D7533B}" type="pres">
      <dgm:prSet presAssocID="{CE7FC3DD-F420-479B-8B80-352B6AC9FA2A}" presName="Name10" presStyleLbl="parChTrans1D2" presStyleIdx="5" presStyleCnt="10"/>
      <dgm:spPr/>
    </dgm:pt>
    <dgm:pt modelId="{68BF74C4-D7EC-40F8-9728-728C2092EFFC}" type="pres">
      <dgm:prSet presAssocID="{779DDEEE-321A-4120-A93C-FE7B24DB4A4D}" presName="hierRoot2" presStyleCnt="0"/>
      <dgm:spPr/>
    </dgm:pt>
    <dgm:pt modelId="{AE7FFF1F-DF03-41CA-B7D0-2DD5421C944A}" type="pres">
      <dgm:prSet presAssocID="{779DDEEE-321A-4120-A93C-FE7B24DB4A4D}" presName="composite2" presStyleCnt="0"/>
      <dgm:spPr/>
    </dgm:pt>
    <dgm:pt modelId="{5CB29CF1-DB85-464D-93D7-DB50CC6177BA}" type="pres">
      <dgm:prSet presAssocID="{779DDEEE-321A-4120-A93C-FE7B24DB4A4D}" presName="background2" presStyleLbl="node2" presStyleIdx="4" presStyleCnt="9"/>
      <dgm:spPr/>
    </dgm:pt>
    <dgm:pt modelId="{78977A23-C505-4C94-B982-C4BEDB04C84F}" type="pres">
      <dgm:prSet presAssocID="{779DDEEE-321A-4120-A93C-FE7B24DB4A4D}" presName="text2" presStyleLbl="fgAcc2" presStyleIdx="5" presStyleCnt="10">
        <dgm:presLayoutVars>
          <dgm:chPref val="3"/>
        </dgm:presLayoutVars>
      </dgm:prSet>
      <dgm:spPr/>
    </dgm:pt>
    <dgm:pt modelId="{1D043E23-3CCA-46EB-98A9-F2184F36E809}" type="pres">
      <dgm:prSet presAssocID="{779DDEEE-321A-4120-A93C-FE7B24DB4A4D}" presName="hierChild3" presStyleCnt="0"/>
      <dgm:spPr/>
    </dgm:pt>
    <dgm:pt modelId="{E8A7B8CB-FC38-41B7-8BB1-93630C4D08DF}" type="pres">
      <dgm:prSet presAssocID="{6626A858-7BED-4CE2-83AC-D83175C89C5D}" presName="Name17" presStyleLbl="parChTrans1D3" presStyleIdx="5" presStyleCnt="10"/>
      <dgm:spPr/>
    </dgm:pt>
    <dgm:pt modelId="{80C1B8E2-4CA5-43D0-9759-483FADD51EFB}" type="pres">
      <dgm:prSet presAssocID="{1BCD17A9-CA90-4725-823E-5CC24FDBE2E3}" presName="hierRoot3" presStyleCnt="0"/>
      <dgm:spPr/>
    </dgm:pt>
    <dgm:pt modelId="{F4339340-0789-4D65-B8D1-782DD77B0216}" type="pres">
      <dgm:prSet presAssocID="{1BCD17A9-CA90-4725-823E-5CC24FDBE2E3}" presName="composite3" presStyleCnt="0"/>
      <dgm:spPr/>
    </dgm:pt>
    <dgm:pt modelId="{F250FCDB-5EE4-453B-BE15-BC4ADF4E7D41}" type="pres">
      <dgm:prSet presAssocID="{1BCD17A9-CA90-4725-823E-5CC24FDBE2E3}" presName="background3" presStyleLbl="node3" presStyleIdx="4" presStyleCnt="9"/>
      <dgm:spPr/>
    </dgm:pt>
    <dgm:pt modelId="{E3C26A36-A27F-4CE0-AC3D-B65E9E4C6D7E}" type="pres">
      <dgm:prSet presAssocID="{1BCD17A9-CA90-4725-823E-5CC24FDBE2E3}" presName="text3" presStyleLbl="fgAcc3" presStyleIdx="5" presStyleCnt="10" custScaleX="130711" custScaleY="184622">
        <dgm:presLayoutVars>
          <dgm:chPref val="3"/>
        </dgm:presLayoutVars>
      </dgm:prSet>
      <dgm:spPr/>
    </dgm:pt>
    <dgm:pt modelId="{02B66DE0-D8D2-4272-BFD7-C84E9ADDDA40}" type="pres">
      <dgm:prSet presAssocID="{1BCD17A9-CA90-4725-823E-5CC24FDBE2E3}" presName="hierChild4" presStyleCnt="0"/>
      <dgm:spPr/>
    </dgm:pt>
    <dgm:pt modelId="{8EA86381-B83C-4D3B-98EE-9D93B87DE49F}" type="pres">
      <dgm:prSet presAssocID="{4A268123-AE48-467C-9E12-6885B61DB8AF}" presName="Name23" presStyleLbl="parChTrans1D4" presStyleIdx="9" presStyleCnt="21"/>
      <dgm:spPr/>
    </dgm:pt>
    <dgm:pt modelId="{BE349A79-3767-4EFD-95DC-4F39AF0188BF}" type="pres">
      <dgm:prSet presAssocID="{F16C40C7-54CA-4909-A948-EC7586777EA6}" presName="hierRoot4" presStyleCnt="0"/>
      <dgm:spPr/>
    </dgm:pt>
    <dgm:pt modelId="{8592B66B-531C-4900-89C3-5097E17E0CC6}" type="pres">
      <dgm:prSet presAssocID="{F16C40C7-54CA-4909-A948-EC7586777EA6}" presName="composite4" presStyleCnt="0"/>
      <dgm:spPr/>
    </dgm:pt>
    <dgm:pt modelId="{9A60EAD8-BEDE-44F4-B1B2-9C571FA15F16}" type="pres">
      <dgm:prSet presAssocID="{F16C40C7-54CA-4909-A948-EC7586777EA6}" presName="background4" presStyleLbl="node4" presStyleIdx="8" presStyleCnt="20"/>
      <dgm:spPr/>
    </dgm:pt>
    <dgm:pt modelId="{5BBFCFC4-6F41-4AF3-9FF7-60DAAA4A409A}" type="pres">
      <dgm:prSet presAssocID="{F16C40C7-54CA-4909-A948-EC7586777EA6}" presName="text4" presStyleLbl="fgAcc4" presStyleIdx="9" presStyleCnt="21" custScaleX="111659" custScaleY="329854">
        <dgm:presLayoutVars>
          <dgm:chPref val="3"/>
        </dgm:presLayoutVars>
      </dgm:prSet>
      <dgm:spPr/>
    </dgm:pt>
    <dgm:pt modelId="{F9D4417F-9BAD-46F7-B97B-BA9520BBFEBB}" type="pres">
      <dgm:prSet presAssocID="{F16C40C7-54CA-4909-A948-EC7586777EA6}" presName="hierChild5" presStyleCnt="0"/>
      <dgm:spPr/>
    </dgm:pt>
    <dgm:pt modelId="{CA5D8403-5534-4381-A981-FFD817FB022A}" type="pres">
      <dgm:prSet presAssocID="{F129F6CA-2CA1-451C-AF38-4AC72760A8AF}" presName="Name10" presStyleLbl="parChTrans1D2" presStyleIdx="6" presStyleCnt="10"/>
      <dgm:spPr/>
    </dgm:pt>
    <dgm:pt modelId="{D70681E3-A810-4C77-AE08-3973EE9BE936}" type="pres">
      <dgm:prSet presAssocID="{7C8A3B0E-6F68-4BF8-B30D-9C71EC31AF9E}" presName="hierRoot2" presStyleCnt="0"/>
      <dgm:spPr/>
    </dgm:pt>
    <dgm:pt modelId="{135D7721-1CCB-4299-8156-C1F7B2E4084F}" type="pres">
      <dgm:prSet presAssocID="{7C8A3B0E-6F68-4BF8-B30D-9C71EC31AF9E}" presName="composite2" presStyleCnt="0"/>
      <dgm:spPr/>
    </dgm:pt>
    <dgm:pt modelId="{47C49D1C-C3AD-470B-B476-51E288C0E048}" type="pres">
      <dgm:prSet presAssocID="{7C8A3B0E-6F68-4BF8-B30D-9C71EC31AF9E}" presName="background2" presStyleLbl="node2" presStyleIdx="5" presStyleCnt="9"/>
      <dgm:spPr/>
    </dgm:pt>
    <dgm:pt modelId="{689E43FE-131B-46C7-8DE4-20150303ECC7}" type="pres">
      <dgm:prSet presAssocID="{7C8A3B0E-6F68-4BF8-B30D-9C71EC31AF9E}" presName="text2" presStyleLbl="fgAcc2" presStyleIdx="6" presStyleCnt="10">
        <dgm:presLayoutVars>
          <dgm:chPref val="3"/>
        </dgm:presLayoutVars>
      </dgm:prSet>
      <dgm:spPr/>
    </dgm:pt>
    <dgm:pt modelId="{4A68484D-7690-4F2E-9CCB-069BB930C992}" type="pres">
      <dgm:prSet presAssocID="{7C8A3B0E-6F68-4BF8-B30D-9C71EC31AF9E}" presName="hierChild3" presStyleCnt="0"/>
      <dgm:spPr/>
    </dgm:pt>
    <dgm:pt modelId="{C76DF157-3861-4668-9EFF-D507ACFF70F3}" type="pres">
      <dgm:prSet presAssocID="{5B72009D-55C9-4026-B33E-CA9A03D791AF}" presName="Name17" presStyleLbl="parChTrans1D3" presStyleIdx="6" presStyleCnt="10"/>
      <dgm:spPr/>
    </dgm:pt>
    <dgm:pt modelId="{0219FA07-4D4D-41E6-8C02-A34B1588C6BD}" type="pres">
      <dgm:prSet presAssocID="{60751C91-B78F-424D-B47B-4E05546D6139}" presName="hierRoot3" presStyleCnt="0"/>
      <dgm:spPr/>
    </dgm:pt>
    <dgm:pt modelId="{E14ECB68-208D-4682-B021-ECD5CD584D61}" type="pres">
      <dgm:prSet presAssocID="{60751C91-B78F-424D-B47B-4E05546D6139}" presName="composite3" presStyleCnt="0"/>
      <dgm:spPr/>
    </dgm:pt>
    <dgm:pt modelId="{6BA05BB4-FFFD-4436-9BE7-833A66AB0507}" type="pres">
      <dgm:prSet presAssocID="{60751C91-B78F-424D-B47B-4E05546D6139}" presName="background3" presStyleLbl="node3" presStyleIdx="5" presStyleCnt="9"/>
      <dgm:spPr/>
    </dgm:pt>
    <dgm:pt modelId="{44120282-FA4B-47F8-AED3-D7A49D45779E}" type="pres">
      <dgm:prSet presAssocID="{60751C91-B78F-424D-B47B-4E05546D6139}" presName="text3" presStyleLbl="fgAcc3" presStyleIdx="6" presStyleCnt="10" custScaleX="113325" custScaleY="189058">
        <dgm:presLayoutVars>
          <dgm:chPref val="3"/>
        </dgm:presLayoutVars>
      </dgm:prSet>
      <dgm:spPr/>
    </dgm:pt>
    <dgm:pt modelId="{EC0DBD52-3971-42A8-9035-771C801EC87C}" type="pres">
      <dgm:prSet presAssocID="{60751C91-B78F-424D-B47B-4E05546D6139}" presName="hierChild4" presStyleCnt="0"/>
      <dgm:spPr/>
    </dgm:pt>
    <dgm:pt modelId="{26EBE128-8530-44E5-BE41-FE3D9B24A1E5}" type="pres">
      <dgm:prSet presAssocID="{7DE8A3BF-743E-4125-BD48-E0CEE5EFFE21}" presName="Name23" presStyleLbl="parChTrans1D4" presStyleIdx="10" presStyleCnt="21"/>
      <dgm:spPr/>
    </dgm:pt>
    <dgm:pt modelId="{6C7EAC7E-B121-4F4B-9C29-64B58F5C1EAF}" type="pres">
      <dgm:prSet presAssocID="{E4A3A714-5975-4215-8784-C242C38E803B}" presName="hierRoot4" presStyleCnt="0"/>
      <dgm:spPr/>
    </dgm:pt>
    <dgm:pt modelId="{EA4059FD-3A8E-4B12-81E2-6170BE390417}" type="pres">
      <dgm:prSet presAssocID="{E4A3A714-5975-4215-8784-C242C38E803B}" presName="composite4" presStyleCnt="0"/>
      <dgm:spPr/>
    </dgm:pt>
    <dgm:pt modelId="{D92273FA-6427-4BC2-B1A8-A88A9B518491}" type="pres">
      <dgm:prSet presAssocID="{E4A3A714-5975-4215-8784-C242C38E803B}" presName="background4" presStyleLbl="node4" presStyleIdx="9" presStyleCnt="20"/>
      <dgm:spPr/>
    </dgm:pt>
    <dgm:pt modelId="{A6BAB370-6C0A-4A3F-868A-E7B9A1DA6243}" type="pres">
      <dgm:prSet presAssocID="{E4A3A714-5975-4215-8784-C242C38E803B}" presName="text4" presStyleLbl="fgAcc4" presStyleIdx="10" presStyleCnt="21" custScaleX="131728" custScaleY="215615">
        <dgm:presLayoutVars>
          <dgm:chPref val="3"/>
        </dgm:presLayoutVars>
      </dgm:prSet>
      <dgm:spPr/>
    </dgm:pt>
    <dgm:pt modelId="{13374623-552F-45BC-B566-D5A3BA34FAC4}" type="pres">
      <dgm:prSet presAssocID="{E4A3A714-5975-4215-8784-C242C38E803B}" presName="hierChild5" presStyleCnt="0"/>
      <dgm:spPr/>
    </dgm:pt>
    <dgm:pt modelId="{D2956748-4ED9-41DD-8414-01CD6C325B48}" type="pres">
      <dgm:prSet presAssocID="{8D5CC9EC-E13C-41A1-AFA7-B102754A5FB6}" presName="Name23" presStyleLbl="parChTrans1D4" presStyleIdx="11" presStyleCnt="21"/>
      <dgm:spPr/>
    </dgm:pt>
    <dgm:pt modelId="{A2C80451-15FE-4848-958D-CAECA2A163D2}" type="pres">
      <dgm:prSet presAssocID="{4429965A-93B4-420A-BA3B-D9537378633F}" presName="hierRoot4" presStyleCnt="0"/>
      <dgm:spPr/>
    </dgm:pt>
    <dgm:pt modelId="{FB223C32-5393-4126-8C93-8FD5D086F4B5}" type="pres">
      <dgm:prSet presAssocID="{4429965A-93B4-420A-BA3B-D9537378633F}" presName="composite4" presStyleCnt="0"/>
      <dgm:spPr/>
    </dgm:pt>
    <dgm:pt modelId="{3936954E-0E9C-4110-8C09-79A86E01D772}" type="pres">
      <dgm:prSet presAssocID="{4429965A-93B4-420A-BA3B-D9537378633F}" presName="background4" presStyleLbl="node4" presStyleIdx="10" presStyleCnt="20"/>
      <dgm:spPr/>
    </dgm:pt>
    <dgm:pt modelId="{A03E10AC-3ACB-459E-A58B-746C2C3A80C5}" type="pres">
      <dgm:prSet presAssocID="{4429965A-93B4-420A-BA3B-D9537378633F}" presName="text4" presStyleLbl="fgAcc4" presStyleIdx="11" presStyleCnt="21" custScaleX="121975" custScaleY="127523">
        <dgm:presLayoutVars>
          <dgm:chPref val="3"/>
        </dgm:presLayoutVars>
      </dgm:prSet>
      <dgm:spPr/>
    </dgm:pt>
    <dgm:pt modelId="{DD09D275-D5A2-4BB6-995E-8BC9CA2BC44A}" type="pres">
      <dgm:prSet presAssocID="{4429965A-93B4-420A-BA3B-D9537378633F}" presName="hierChild5" presStyleCnt="0"/>
      <dgm:spPr/>
    </dgm:pt>
    <dgm:pt modelId="{AA34FD32-F512-4C07-A428-D6E5F6A8ADFE}" type="pres">
      <dgm:prSet presAssocID="{96B1E108-CD27-40F0-AFEA-7906B7BBBF0F}" presName="Name23" presStyleLbl="parChTrans1D4" presStyleIdx="12" presStyleCnt="21"/>
      <dgm:spPr/>
    </dgm:pt>
    <dgm:pt modelId="{39D974F5-5B5A-4591-A6D1-421EEDF1F465}" type="pres">
      <dgm:prSet presAssocID="{7A2D62E1-EB8A-475F-A6D9-A7F8B2C0F797}" presName="hierRoot4" presStyleCnt="0"/>
      <dgm:spPr/>
    </dgm:pt>
    <dgm:pt modelId="{30CF112F-8F42-4941-9095-76068AF56077}" type="pres">
      <dgm:prSet presAssocID="{7A2D62E1-EB8A-475F-A6D9-A7F8B2C0F797}" presName="composite4" presStyleCnt="0"/>
      <dgm:spPr/>
    </dgm:pt>
    <dgm:pt modelId="{D325EB5F-41E6-4318-B249-ED1BA8D38B0D}" type="pres">
      <dgm:prSet presAssocID="{7A2D62E1-EB8A-475F-A6D9-A7F8B2C0F797}" presName="background4" presStyleLbl="node4" presStyleIdx="11" presStyleCnt="20"/>
      <dgm:spPr/>
    </dgm:pt>
    <dgm:pt modelId="{D288AC26-C5CA-4D3D-A082-698BB717EF8B}" type="pres">
      <dgm:prSet presAssocID="{7A2D62E1-EB8A-475F-A6D9-A7F8B2C0F797}" presName="text4" presStyleLbl="fgAcc4" presStyleIdx="12" presStyleCnt="21" custScaleX="104890" custScaleY="267799">
        <dgm:presLayoutVars>
          <dgm:chPref val="3"/>
        </dgm:presLayoutVars>
      </dgm:prSet>
      <dgm:spPr/>
    </dgm:pt>
    <dgm:pt modelId="{DCF24B18-5DCA-449C-984F-68F4FEA0B627}" type="pres">
      <dgm:prSet presAssocID="{7A2D62E1-EB8A-475F-A6D9-A7F8B2C0F797}" presName="hierChild5" presStyleCnt="0"/>
      <dgm:spPr/>
    </dgm:pt>
    <dgm:pt modelId="{284BF872-5AF6-4984-8193-BB07FF916424}" type="pres">
      <dgm:prSet presAssocID="{B6871F1A-A8E6-4776-B64A-A67D47792CF1}" presName="Name10" presStyleLbl="parChTrans1D2" presStyleIdx="7" presStyleCnt="10"/>
      <dgm:spPr/>
    </dgm:pt>
    <dgm:pt modelId="{37B37470-A771-464A-9FA9-E912B2580E21}" type="pres">
      <dgm:prSet presAssocID="{EB31E8C9-239E-49F1-B838-C91CE1C7C7A2}" presName="hierRoot2" presStyleCnt="0"/>
      <dgm:spPr/>
    </dgm:pt>
    <dgm:pt modelId="{270EFB42-9A8A-4B9F-B509-8F0A81A0906E}" type="pres">
      <dgm:prSet presAssocID="{EB31E8C9-239E-49F1-B838-C91CE1C7C7A2}" presName="composite2" presStyleCnt="0"/>
      <dgm:spPr/>
    </dgm:pt>
    <dgm:pt modelId="{CA0B4E93-1B4D-45B7-8E4F-3591CBCBB9DB}" type="pres">
      <dgm:prSet presAssocID="{EB31E8C9-239E-49F1-B838-C91CE1C7C7A2}" presName="background2" presStyleLbl="node2" presStyleIdx="6" presStyleCnt="9"/>
      <dgm:spPr/>
    </dgm:pt>
    <dgm:pt modelId="{A64B6CE8-E5CB-40CF-9130-044E984E9688}" type="pres">
      <dgm:prSet presAssocID="{EB31E8C9-239E-49F1-B838-C91CE1C7C7A2}" presName="text2" presStyleLbl="fgAcc2" presStyleIdx="7" presStyleCnt="10" custScaleX="163172" custScaleY="91616">
        <dgm:presLayoutVars>
          <dgm:chPref val="3"/>
        </dgm:presLayoutVars>
      </dgm:prSet>
      <dgm:spPr/>
    </dgm:pt>
    <dgm:pt modelId="{4EBED3AB-5891-4A0C-8F58-88FF187595D6}" type="pres">
      <dgm:prSet presAssocID="{EB31E8C9-239E-49F1-B838-C91CE1C7C7A2}" presName="hierChild3" presStyleCnt="0"/>
      <dgm:spPr/>
    </dgm:pt>
    <dgm:pt modelId="{AF5091E3-C974-4BE8-B7FD-2286C2A343D4}" type="pres">
      <dgm:prSet presAssocID="{68BBFC01-6699-41B0-ACCA-747BF238FD62}" presName="Name17" presStyleLbl="parChTrans1D3" presStyleIdx="7" presStyleCnt="10"/>
      <dgm:spPr/>
    </dgm:pt>
    <dgm:pt modelId="{E8562071-EF9A-4000-80CA-19F1186DEE66}" type="pres">
      <dgm:prSet presAssocID="{B519EB90-6E13-4B9F-9BCD-593C14A47176}" presName="hierRoot3" presStyleCnt="0"/>
      <dgm:spPr/>
    </dgm:pt>
    <dgm:pt modelId="{8BEF61F5-C21D-40BC-A74B-D2B1D27788F5}" type="pres">
      <dgm:prSet presAssocID="{B519EB90-6E13-4B9F-9BCD-593C14A47176}" presName="composite3" presStyleCnt="0"/>
      <dgm:spPr/>
    </dgm:pt>
    <dgm:pt modelId="{FB59414C-F11A-4E72-8799-431A09F06C6D}" type="pres">
      <dgm:prSet presAssocID="{B519EB90-6E13-4B9F-9BCD-593C14A47176}" presName="background3" presStyleLbl="node3" presStyleIdx="6" presStyleCnt="9"/>
      <dgm:spPr/>
    </dgm:pt>
    <dgm:pt modelId="{388DB4E6-4467-47A6-A836-67C91B1FADAE}" type="pres">
      <dgm:prSet presAssocID="{B519EB90-6E13-4B9F-9BCD-593C14A47176}" presName="text3" presStyleLbl="fgAcc3" presStyleIdx="7" presStyleCnt="10" custScaleX="114564" custScaleY="144132">
        <dgm:presLayoutVars>
          <dgm:chPref val="3"/>
        </dgm:presLayoutVars>
      </dgm:prSet>
      <dgm:spPr/>
    </dgm:pt>
    <dgm:pt modelId="{283DA282-41D0-4146-86C3-E1103CBDD630}" type="pres">
      <dgm:prSet presAssocID="{B519EB90-6E13-4B9F-9BCD-593C14A47176}" presName="hierChild4" presStyleCnt="0"/>
      <dgm:spPr/>
    </dgm:pt>
    <dgm:pt modelId="{7DC0CD8D-8575-48C1-835A-A66342CBE966}" type="pres">
      <dgm:prSet presAssocID="{E3361B3F-BF76-4E61-B359-6FFE2E57DD90}" presName="Name23" presStyleLbl="parChTrans1D4" presStyleIdx="13" presStyleCnt="21"/>
      <dgm:spPr/>
    </dgm:pt>
    <dgm:pt modelId="{771A53E1-5F2A-4C35-809A-A88EBA0B947D}" type="pres">
      <dgm:prSet presAssocID="{867B845D-9B2D-46AE-AA23-63CB250688EB}" presName="hierRoot4" presStyleCnt="0"/>
      <dgm:spPr/>
    </dgm:pt>
    <dgm:pt modelId="{50A3C822-1F2B-4520-8770-F233BC2589CF}" type="pres">
      <dgm:prSet presAssocID="{867B845D-9B2D-46AE-AA23-63CB250688EB}" presName="composite4" presStyleCnt="0"/>
      <dgm:spPr/>
    </dgm:pt>
    <dgm:pt modelId="{10E07E17-F062-49D4-AB39-2520A2395219}" type="pres">
      <dgm:prSet presAssocID="{867B845D-9B2D-46AE-AA23-63CB250688EB}" presName="background4" presStyleLbl="node4" presStyleIdx="12" presStyleCnt="20"/>
      <dgm:spPr/>
    </dgm:pt>
    <dgm:pt modelId="{5EAB8692-C4EC-48CA-B493-5360EA6487E6}" type="pres">
      <dgm:prSet presAssocID="{867B845D-9B2D-46AE-AA23-63CB250688EB}" presName="text4" presStyleLbl="fgAcc4" presStyleIdx="13" presStyleCnt="21" custScaleX="131983" custScaleY="325980">
        <dgm:presLayoutVars>
          <dgm:chPref val="3"/>
        </dgm:presLayoutVars>
      </dgm:prSet>
      <dgm:spPr/>
    </dgm:pt>
    <dgm:pt modelId="{8A1DCBF6-A95D-4632-9171-34FFAF9E168C}" type="pres">
      <dgm:prSet presAssocID="{867B845D-9B2D-46AE-AA23-63CB250688EB}" presName="hierChild5" presStyleCnt="0"/>
      <dgm:spPr/>
    </dgm:pt>
    <dgm:pt modelId="{EC5D72DD-DA10-4515-861F-66E665912814}" type="pres">
      <dgm:prSet presAssocID="{C02FABCD-587D-452B-9522-CC5F2C918CDF}" presName="Name23" presStyleLbl="parChTrans1D4" presStyleIdx="14" presStyleCnt="21"/>
      <dgm:spPr/>
    </dgm:pt>
    <dgm:pt modelId="{0E98C686-D92E-49FB-875C-D6B653A0F288}" type="pres">
      <dgm:prSet presAssocID="{CF421216-F6F5-4062-B218-36DE349EB4EA}" presName="hierRoot4" presStyleCnt="0"/>
      <dgm:spPr/>
    </dgm:pt>
    <dgm:pt modelId="{61BEBA30-CB38-49BA-A446-F468B35EB52E}" type="pres">
      <dgm:prSet presAssocID="{CF421216-F6F5-4062-B218-36DE349EB4EA}" presName="composite4" presStyleCnt="0"/>
      <dgm:spPr/>
    </dgm:pt>
    <dgm:pt modelId="{87BC9965-B5DE-4602-A76B-216451DAB263}" type="pres">
      <dgm:prSet presAssocID="{CF421216-F6F5-4062-B218-36DE349EB4EA}" presName="background4" presStyleLbl="node4" presStyleIdx="13" presStyleCnt="20"/>
      <dgm:spPr/>
    </dgm:pt>
    <dgm:pt modelId="{772B2802-F127-47FB-B9F5-08116AA51C93}" type="pres">
      <dgm:prSet presAssocID="{CF421216-F6F5-4062-B218-36DE349EB4EA}" presName="text4" presStyleLbl="fgAcc4" presStyleIdx="14" presStyleCnt="21" custScaleX="132427" custScaleY="190923">
        <dgm:presLayoutVars>
          <dgm:chPref val="3"/>
        </dgm:presLayoutVars>
      </dgm:prSet>
      <dgm:spPr/>
    </dgm:pt>
    <dgm:pt modelId="{C327BB08-AE8E-4623-A562-D17822DDEEE0}" type="pres">
      <dgm:prSet presAssocID="{CF421216-F6F5-4062-B218-36DE349EB4EA}" presName="hierChild5" presStyleCnt="0"/>
      <dgm:spPr/>
    </dgm:pt>
    <dgm:pt modelId="{90DF4DBB-2DFB-4FF1-BB47-C043F7E5B0B3}" type="pres">
      <dgm:prSet presAssocID="{DFC3D56C-352B-425A-8CC1-A3507A734ED6}" presName="Name23" presStyleLbl="parChTrans1D4" presStyleIdx="15" presStyleCnt="21"/>
      <dgm:spPr/>
    </dgm:pt>
    <dgm:pt modelId="{1FE5A851-6E63-4EA8-9B53-315701D14F3F}" type="pres">
      <dgm:prSet presAssocID="{2BA16C44-81FA-4130-BFA0-6BF667B12787}" presName="hierRoot4" presStyleCnt="0"/>
      <dgm:spPr/>
    </dgm:pt>
    <dgm:pt modelId="{5910D213-FA20-40CA-A5E0-C77C979D44AA}" type="pres">
      <dgm:prSet presAssocID="{2BA16C44-81FA-4130-BFA0-6BF667B12787}" presName="composite4" presStyleCnt="0"/>
      <dgm:spPr/>
    </dgm:pt>
    <dgm:pt modelId="{6D84A34B-7F07-47CF-84F6-34354BAAB550}" type="pres">
      <dgm:prSet presAssocID="{2BA16C44-81FA-4130-BFA0-6BF667B12787}" presName="background4" presStyleLbl="node4" presStyleIdx="14" presStyleCnt="20"/>
      <dgm:spPr/>
    </dgm:pt>
    <dgm:pt modelId="{9C3D4D59-DD62-4EF5-81C9-722E7CE8074D}" type="pres">
      <dgm:prSet presAssocID="{2BA16C44-81FA-4130-BFA0-6BF667B12787}" presName="text4" presStyleLbl="fgAcc4" presStyleIdx="15" presStyleCnt="21" custScaleX="152210" custScaleY="222120">
        <dgm:presLayoutVars>
          <dgm:chPref val="3"/>
        </dgm:presLayoutVars>
      </dgm:prSet>
      <dgm:spPr/>
    </dgm:pt>
    <dgm:pt modelId="{9C58F848-29CD-481E-91AE-4946A4887216}" type="pres">
      <dgm:prSet presAssocID="{2BA16C44-81FA-4130-BFA0-6BF667B12787}" presName="hierChild5" presStyleCnt="0"/>
      <dgm:spPr/>
    </dgm:pt>
    <dgm:pt modelId="{5E565349-B609-4B97-BB1D-D49487F22B86}" type="pres">
      <dgm:prSet presAssocID="{D32AE91A-414B-4F06-A00B-0ED930BC7F10}" presName="Name10" presStyleLbl="parChTrans1D2" presStyleIdx="8" presStyleCnt="10"/>
      <dgm:spPr/>
    </dgm:pt>
    <dgm:pt modelId="{B9152854-BB57-4B01-AB12-115C7B907CEB}" type="pres">
      <dgm:prSet presAssocID="{A796C271-F454-45A0-8263-B00886D8F63C}" presName="hierRoot2" presStyleCnt="0"/>
      <dgm:spPr/>
    </dgm:pt>
    <dgm:pt modelId="{4B53A488-12C4-4E82-AADB-89DC5192631B}" type="pres">
      <dgm:prSet presAssocID="{A796C271-F454-45A0-8263-B00886D8F63C}" presName="composite2" presStyleCnt="0"/>
      <dgm:spPr/>
    </dgm:pt>
    <dgm:pt modelId="{85E884CD-9D2F-46E6-9CA5-042BBFBA2C9F}" type="pres">
      <dgm:prSet presAssocID="{A796C271-F454-45A0-8263-B00886D8F63C}" presName="background2" presStyleLbl="node2" presStyleIdx="7" presStyleCnt="9"/>
      <dgm:spPr/>
    </dgm:pt>
    <dgm:pt modelId="{F31D77A8-8CBB-431E-B7D7-9680F35DACAF}" type="pres">
      <dgm:prSet presAssocID="{A796C271-F454-45A0-8263-B00886D8F63C}" presName="text2" presStyleLbl="fgAcc2" presStyleIdx="8" presStyleCnt="10">
        <dgm:presLayoutVars>
          <dgm:chPref val="3"/>
        </dgm:presLayoutVars>
      </dgm:prSet>
      <dgm:spPr/>
    </dgm:pt>
    <dgm:pt modelId="{AFBBB363-A085-4DAC-A238-EDA8074B55A9}" type="pres">
      <dgm:prSet presAssocID="{A796C271-F454-45A0-8263-B00886D8F63C}" presName="hierChild3" presStyleCnt="0"/>
      <dgm:spPr/>
    </dgm:pt>
    <dgm:pt modelId="{7BDD2A56-099A-49C7-8C6F-53C8D0D3F256}" type="pres">
      <dgm:prSet presAssocID="{CC5252D8-4CE3-4B7F-BC48-3C2FCBE2050B}" presName="Name17" presStyleLbl="parChTrans1D3" presStyleIdx="8" presStyleCnt="10"/>
      <dgm:spPr/>
    </dgm:pt>
    <dgm:pt modelId="{E052E1FC-18DD-4EFC-A93D-2243179AC24A}" type="pres">
      <dgm:prSet presAssocID="{D6528E8C-0288-44D9-9758-E730C39E414A}" presName="hierRoot3" presStyleCnt="0"/>
      <dgm:spPr/>
    </dgm:pt>
    <dgm:pt modelId="{64622679-0688-4108-A439-0CCE945F31A5}" type="pres">
      <dgm:prSet presAssocID="{D6528E8C-0288-44D9-9758-E730C39E414A}" presName="composite3" presStyleCnt="0"/>
      <dgm:spPr/>
    </dgm:pt>
    <dgm:pt modelId="{43C650D4-2E7D-49C0-9D5C-43044B1782E4}" type="pres">
      <dgm:prSet presAssocID="{D6528E8C-0288-44D9-9758-E730C39E414A}" presName="background3" presStyleLbl="node3" presStyleIdx="7" presStyleCnt="9"/>
      <dgm:spPr/>
    </dgm:pt>
    <dgm:pt modelId="{BFCD2353-11AC-431F-ADC5-E7A39C337CE4}" type="pres">
      <dgm:prSet presAssocID="{D6528E8C-0288-44D9-9758-E730C39E414A}" presName="text3" presStyleLbl="fgAcc3" presStyleIdx="8" presStyleCnt="10" custScaleX="142424" custScaleY="216741">
        <dgm:presLayoutVars>
          <dgm:chPref val="3"/>
        </dgm:presLayoutVars>
      </dgm:prSet>
      <dgm:spPr/>
    </dgm:pt>
    <dgm:pt modelId="{682020EE-F1B0-4C92-A641-4052E6D45E83}" type="pres">
      <dgm:prSet presAssocID="{D6528E8C-0288-44D9-9758-E730C39E414A}" presName="hierChild4" presStyleCnt="0"/>
      <dgm:spPr/>
    </dgm:pt>
    <dgm:pt modelId="{9056A8EF-6323-4845-B7AD-233E0B0D0D25}" type="pres">
      <dgm:prSet presAssocID="{268ACBD1-0E1C-4284-8187-288D84FE3A3A}" presName="Name23" presStyleLbl="parChTrans1D4" presStyleIdx="16" presStyleCnt="21"/>
      <dgm:spPr/>
    </dgm:pt>
    <dgm:pt modelId="{6293FB89-648A-4F32-8F1B-AD59A7F8E6BD}" type="pres">
      <dgm:prSet presAssocID="{808AD673-CD10-40D2-82D8-197B05EA3CD1}" presName="hierRoot4" presStyleCnt="0"/>
      <dgm:spPr/>
    </dgm:pt>
    <dgm:pt modelId="{804348D0-9A84-40C2-96F8-8273AED32043}" type="pres">
      <dgm:prSet presAssocID="{808AD673-CD10-40D2-82D8-197B05EA3CD1}" presName="composite4" presStyleCnt="0"/>
      <dgm:spPr/>
    </dgm:pt>
    <dgm:pt modelId="{5080CFEF-0FD3-463C-B211-7A9C1EDCFE8D}" type="pres">
      <dgm:prSet presAssocID="{808AD673-CD10-40D2-82D8-197B05EA3CD1}" presName="background4" presStyleLbl="node4" presStyleIdx="15" presStyleCnt="20"/>
      <dgm:spPr/>
    </dgm:pt>
    <dgm:pt modelId="{B94E74BD-4BD5-4CA9-9059-AF028BD78B4B}" type="pres">
      <dgm:prSet presAssocID="{808AD673-CD10-40D2-82D8-197B05EA3CD1}" presName="text4" presStyleLbl="fgAcc4" presStyleIdx="16" presStyleCnt="21" custScaleX="142266" custScaleY="222223">
        <dgm:presLayoutVars>
          <dgm:chPref val="3"/>
        </dgm:presLayoutVars>
      </dgm:prSet>
      <dgm:spPr/>
    </dgm:pt>
    <dgm:pt modelId="{EB250E79-A4D9-496C-9FA6-F085FC3D7836}" type="pres">
      <dgm:prSet presAssocID="{808AD673-CD10-40D2-82D8-197B05EA3CD1}" presName="hierChild5" presStyleCnt="0"/>
      <dgm:spPr/>
    </dgm:pt>
    <dgm:pt modelId="{0C7AF2F8-0542-4D72-86B1-5F6C2BE03D08}" type="pres">
      <dgm:prSet presAssocID="{75EB8D48-A18E-4E34-88A4-8F30872AF82D}" presName="Name23" presStyleLbl="parChTrans1D4" presStyleIdx="17" presStyleCnt="21"/>
      <dgm:spPr/>
    </dgm:pt>
    <dgm:pt modelId="{B0DBEDE6-2490-4601-858C-B07FE2CFD647}" type="pres">
      <dgm:prSet presAssocID="{F8D54501-5794-419E-A7A0-EEA8868C21A3}" presName="hierRoot4" presStyleCnt="0"/>
      <dgm:spPr/>
    </dgm:pt>
    <dgm:pt modelId="{E11EA5D3-307D-4FA2-8D5A-A19473303121}" type="pres">
      <dgm:prSet presAssocID="{F8D54501-5794-419E-A7A0-EEA8868C21A3}" presName="composite4" presStyleCnt="0"/>
      <dgm:spPr/>
    </dgm:pt>
    <dgm:pt modelId="{5C89636D-54F2-43D2-88FD-459F1F020E07}" type="pres">
      <dgm:prSet presAssocID="{F8D54501-5794-419E-A7A0-EEA8868C21A3}" presName="background4" presStyleLbl="node4" presStyleIdx="16" presStyleCnt="20"/>
      <dgm:spPr/>
    </dgm:pt>
    <dgm:pt modelId="{70836E77-80A9-4394-9C7F-174EA5CA5D42}" type="pres">
      <dgm:prSet presAssocID="{F8D54501-5794-419E-A7A0-EEA8868C21A3}" presName="text4" presStyleLbl="fgAcc4" presStyleIdx="17" presStyleCnt="21" custScaleX="154521" custScaleY="193100">
        <dgm:presLayoutVars>
          <dgm:chPref val="3"/>
        </dgm:presLayoutVars>
      </dgm:prSet>
      <dgm:spPr/>
    </dgm:pt>
    <dgm:pt modelId="{97F83D6B-F9DD-407A-97EC-C65BE2E916D9}" type="pres">
      <dgm:prSet presAssocID="{F8D54501-5794-419E-A7A0-EEA8868C21A3}" presName="hierChild5" presStyleCnt="0"/>
      <dgm:spPr/>
    </dgm:pt>
    <dgm:pt modelId="{9C3E8EB4-A487-43C8-881B-A7893FB7313F}" type="pres">
      <dgm:prSet presAssocID="{3F51DFEF-5511-4389-8D0A-B9C62DD1CEFE}" presName="Name23" presStyleLbl="parChTrans1D4" presStyleIdx="18" presStyleCnt="21"/>
      <dgm:spPr/>
    </dgm:pt>
    <dgm:pt modelId="{D55AED62-AB60-426B-A93E-F86B3CE1493C}" type="pres">
      <dgm:prSet presAssocID="{78FB9665-0386-4E7C-AA80-37E1A33EFDBB}" presName="hierRoot4" presStyleCnt="0"/>
      <dgm:spPr/>
    </dgm:pt>
    <dgm:pt modelId="{28EFCF91-C250-4739-BCB9-1EFEC4675699}" type="pres">
      <dgm:prSet presAssocID="{78FB9665-0386-4E7C-AA80-37E1A33EFDBB}" presName="composite4" presStyleCnt="0"/>
      <dgm:spPr/>
    </dgm:pt>
    <dgm:pt modelId="{F0CFC9F7-02CB-42BF-B0BF-DCFB6C0E9E5E}" type="pres">
      <dgm:prSet presAssocID="{78FB9665-0386-4E7C-AA80-37E1A33EFDBB}" presName="background4" presStyleLbl="node4" presStyleIdx="17" presStyleCnt="20"/>
      <dgm:spPr/>
    </dgm:pt>
    <dgm:pt modelId="{75807D09-2A95-44E7-8E12-4B1113F498BC}" type="pres">
      <dgm:prSet presAssocID="{78FB9665-0386-4E7C-AA80-37E1A33EFDBB}" presName="text4" presStyleLbl="fgAcc4" presStyleIdx="18" presStyleCnt="21" custScaleX="165316" custScaleY="262883">
        <dgm:presLayoutVars>
          <dgm:chPref val="3"/>
        </dgm:presLayoutVars>
      </dgm:prSet>
      <dgm:spPr/>
    </dgm:pt>
    <dgm:pt modelId="{211F28AA-D53D-4ED9-9D46-83DFDB3A7F4C}" type="pres">
      <dgm:prSet presAssocID="{78FB9665-0386-4E7C-AA80-37E1A33EFDBB}" presName="hierChild5" presStyleCnt="0"/>
      <dgm:spPr/>
    </dgm:pt>
    <dgm:pt modelId="{AF0FBE51-AB12-448F-91FA-0EACE7BF6F16}" type="pres">
      <dgm:prSet presAssocID="{7FAC9EC7-6361-4552-87A7-698BE0F1D25F}" presName="Name10" presStyleLbl="parChTrans1D2" presStyleIdx="9" presStyleCnt="10"/>
      <dgm:spPr/>
    </dgm:pt>
    <dgm:pt modelId="{729CB3A5-29CC-4BBA-B09C-491745326448}" type="pres">
      <dgm:prSet presAssocID="{F7560CB2-15B5-4380-A0C7-1C3AB0533953}" presName="hierRoot2" presStyleCnt="0"/>
      <dgm:spPr/>
    </dgm:pt>
    <dgm:pt modelId="{171AF230-6188-43F4-BF9A-F0DFA5D12954}" type="pres">
      <dgm:prSet presAssocID="{F7560CB2-15B5-4380-A0C7-1C3AB0533953}" presName="composite2" presStyleCnt="0"/>
      <dgm:spPr/>
    </dgm:pt>
    <dgm:pt modelId="{3D63EA69-9DCA-4BAD-92DD-C9E69F7B2FE7}" type="pres">
      <dgm:prSet presAssocID="{F7560CB2-15B5-4380-A0C7-1C3AB0533953}" presName="background2" presStyleLbl="node2" presStyleIdx="8" presStyleCnt="9"/>
      <dgm:spPr/>
    </dgm:pt>
    <dgm:pt modelId="{2ECF7B5C-26BF-4EA0-882A-71C2885C13A9}" type="pres">
      <dgm:prSet presAssocID="{F7560CB2-15B5-4380-A0C7-1C3AB0533953}" presName="text2" presStyleLbl="fgAcc2" presStyleIdx="9" presStyleCnt="10" custScaleX="120044" custScaleY="114502">
        <dgm:presLayoutVars>
          <dgm:chPref val="3"/>
        </dgm:presLayoutVars>
      </dgm:prSet>
      <dgm:spPr/>
    </dgm:pt>
    <dgm:pt modelId="{3178BF40-1BE5-428C-B00A-B345E3A36B5B}" type="pres">
      <dgm:prSet presAssocID="{F7560CB2-15B5-4380-A0C7-1C3AB0533953}" presName="hierChild3" presStyleCnt="0"/>
      <dgm:spPr/>
    </dgm:pt>
    <dgm:pt modelId="{2B8B8C11-75A3-4CD0-9F60-70F9954088C3}" type="pres">
      <dgm:prSet presAssocID="{8742F401-A14E-46F2-B81D-C494DDF7FB49}" presName="Name17" presStyleLbl="parChTrans1D3" presStyleIdx="9" presStyleCnt="10"/>
      <dgm:spPr/>
    </dgm:pt>
    <dgm:pt modelId="{4BA89954-C7A8-454F-A040-16932C4D71C9}" type="pres">
      <dgm:prSet presAssocID="{FC6B6D63-A62F-4E87-A51A-139C9B59E450}" presName="hierRoot3" presStyleCnt="0"/>
      <dgm:spPr/>
    </dgm:pt>
    <dgm:pt modelId="{7B030B45-AD48-4067-A7D0-E9A6822AB9D9}" type="pres">
      <dgm:prSet presAssocID="{FC6B6D63-A62F-4E87-A51A-139C9B59E450}" presName="composite3" presStyleCnt="0"/>
      <dgm:spPr/>
    </dgm:pt>
    <dgm:pt modelId="{35B1E395-0637-49AB-93E6-B2B6B26E1669}" type="pres">
      <dgm:prSet presAssocID="{FC6B6D63-A62F-4E87-A51A-139C9B59E450}" presName="background3" presStyleLbl="node3" presStyleIdx="8" presStyleCnt="9"/>
      <dgm:spPr/>
    </dgm:pt>
    <dgm:pt modelId="{B1EBBC6E-53F5-424C-8AEF-C3FEC56D90E6}" type="pres">
      <dgm:prSet presAssocID="{FC6B6D63-A62F-4E87-A51A-139C9B59E450}" presName="text3" presStyleLbl="fgAcc3" presStyleIdx="9" presStyleCnt="10" custScaleX="118305" custScaleY="174388">
        <dgm:presLayoutVars>
          <dgm:chPref val="3"/>
        </dgm:presLayoutVars>
      </dgm:prSet>
      <dgm:spPr/>
    </dgm:pt>
    <dgm:pt modelId="{C085E2E6-1030-4B1D-9AB0-7607AA45FAC4}" type="pres">
      <dgm:prSet presAssocID="{FC6B6D63-A62F-4E87-A51A-139C9B59E450}" presName="hierChild4" presStyleCnt="0"/>
      <dgm:spPr/>
    </dgm:pt>
    <dgm:pt modelId="{26B22567-0C56-48DB-87E2-80AA4D2AE6BF}" type="pres">
      <dgm:prSet presAssocID="{CF0F55B7-560B-4A86-8378-8164A0ABECBF}" presName="Name23" presStyleLbl="parChTrans1D4" presStyleIdx="19" presStyleCnt="21"/>
      <dgm:spPr/>
    </dgm:pt>
    <dgm:pt modelId="{9D0441ED-9E12-431B-8969-C81838780579}" type="pres">
      <dgm:prSet presAssocID="{378E4C9C-AD7B-44CE-83A5-99BE1269F8EE}" presName="hierRoot4" presStyleCnt="0"/>
      <dgm:spPr/>
    </dgm:pt>
    <dgm:pt modelId="{7F060E51-17ED-47A7-81C7-9429F50C0678}" type="pres">
      <dgm:prSet presAssocID="{378E4C9C-AD7B-44CE-83A5-99BE1269F8EE}" presName="composite4" presStyleCnt="0"/>
      <dgm:spPr/>
    </dgm:pt>
    <dgm:pt modelId="{2FFB696A-0855-40E5-9A07-92FE15E4271E}" type="pres">
      <dgm:prSet presAssocID="{378E4C9C-AD7B-44CE-83A5-99BE1269F8EE}" presName="background4" presStyleLbl="node4" presStyleIdx="18" presStyleCnt="20"/>
      <dgm:spPr/>
    </dgm:pt>
    <dgm:pt modelId="{452E1228-23A4-4AD8-86F3-14BB6B90A7F3}" type="pres">
      <dgm:prSet presAssocID="{378E4C9C-AD7B-44CE-83A5-99BE1269F8EE}" presName="text4" presStyleLbl="fgAcc4" presStyleIdx="19" presStyleCnt="21" custScaleX="122272" custScaleY="273626">
        <dgm:presLayoutVars>
          <dgm:chPref val="3"/>
        </dgm:presLayoutVars>
      </dgm:prSet>
      <dgm:spPr/>
    </dgm:pt>
    <dgm:pt modelId="{319C850A-F6FD-47DC-B828-5A8C0F77EABC}" type="pres">
      <dgm:prSet presAssocID="{378E4C9C-AD7B-44CE-83A5-99BE1269F8EE}" presName="hierChild5" presStyleCnt="0"/>
      <dgm:spPr/>
    </dgm:pt>
    <dgm:pt modelId="{D4583F00-7E17-4FAA-A4DD-C32A5440245E}" type="pres">
      <dgm:prSet presAssocID="{0F8C7634-AC56-4937-9465-FFEBAF7157F6}" presName="Name23" presStyleLbl="parChTrans1D4" presStyleIdx="20" presStyleCnt="21"/>
      <dgm:spPr/>
    </dgm:pt>
    <dgm:pt modelId="{2518E0BA-53DC-4063-99F6-8E7D7892BF0F}" type="pres">
      <dgm:prSet presAssocID="{47C0DF16-9038-44C7-BFE8-6CE88C2C4CD6}" presName="hierRoot4" presStyleCnt="0"/>
      <dgm:spPr/>
    </dgm:pt>
    <dgm:pt modelId="{5C6FD844-2050-4EBE-A23F-CDE51806EF7C}" type="pres">
      <dgm:prSet presAssocID="{47C0DF16-9038-44C7-BFE8-6CE88C2C4CD6}" presName="composite4" presStyleCnt="0"/>
      <dgm:spPr/>
    </dgm:pt>
    <dgm:pt modelId="{A02A117A-1A55-4EBC-A0C8-8779B3DF4BD1}" type="pres">
      <dgm:prSet presAssocID="{47C0DF16-9038-44C7-BFE8-6CE88C2C4CD6}" presName="background4" presStyleLbl="node4" presStyleIdx="19" presStyleCnt="20"/>
      <dgm:spPr/>
    </dgm:pt>
    <dgm:pt modelId="{AC837E52-C199-4BFC-A981-47CA61A9758B}" type="pres">
      <dgm:prSet presAssocID="{47C0DF16-9038-44C7-BFE8-6CE88C2C4CD6}" presName="text4" presStyleLbl="fgAcc4" presStyleIdx="20" presStyleCnt="21" custScaleX="136603" custScaleY="278045">
        <dgm:presLayoutVars>
          <dgm:chPref val="3"/>
        </dgm:presLayoutVars>
      </dgm:prSet>
      <dgm:spPr/>
    </dgm:pt>
    <dgm:pt modelId="{81EBE28D-0FFA-4280-A2F6-78D628C486AD}" type="pres">
      <dgm:prSet presAssocID="{47C0DF16-9038-44C7-BFE8-6CE88C2C4CD6}" presName="hierChild5" presStyleCnt="0"/>
      <dgm:spPr/>
    </dgm:pt>
  </dgm:ptLst>
  <dgm:cxnLst>
    <dgm:cxn modelId="{19867C02-16DB-4ABB-81A7-54E8CDC15CAB}" type="presOf" srcId="{BAF54E34-9571-4A4E-AE96-F65234FDE395}" destId="{E3F9F21B-8A80-4983-BF7A-EEA1D60A162A}" srcOrd="0" destOrd="0" presId="urn:microsoft.com/office/officeart/2005/8/layout/hierarchy1"/>
    <dgm:cxn modelId="{AA02D105-03A6-4213-B974-BDD3BC1D63A5}" srcId="{1988B5C7-D6DB-4EC6-A85E-E558D8AF7622}" destId="{334959E6-E8A4-47E5-9E38-972634960414}" srcOrd="0" destOrd="0" parTransId="{0D3CFFC5-EFE1-42D5-8DF0-D0455286BFD2}" sibTransId="{11527BBF-47BF-4637-8337-1976A7D85491}"/>
    <dgm:cxn modelId="{CD4F640A-09B4-4821-B262-F680CAACFFC8}" type="presOf" srcId="{68BBFC01-6699-41B0-ACCA-747BF238FD62}" destId="{AF5091E3-C974-4BE8-B7FD-2286C2A343D4}" srcOrd="0" destOrd="0" presId="urn:microsoft.com/office/officeart/2005/8/layout/hierarchy1"/>
    <dgm:cxn modelId="{77AD160E-3127-448F-B09E-531EF3B3CD70}" srcId="{30FD646D-29CC-43FC-BBD3-24934AA19FC4}" destId="{8E9492C5-A800-4BDD-A89D-53040E038EB2}" srcOrd="3" destOrd="0" parTransId="{BAF54E34-9571-4A4E-AE96-F65234FDE395}" sibTransId="{C15CE662-C8B9-4320-A6E6-4224C63941D3}"/>
    <dgm:cxn modelId="{C91B8C11-EA10-4AD7-9335-7A3216C0CEC3}" srcId="{EB31E8C9-239E-49F1-B838-C91CE1C7C7A2}" destId="{B519EB90-6E13-4B9F-9BCD-593C14A47176}" srcOrd="0" destOrd="0" parTransId="{68BBFC01-6699-41B0-ACCA-747BF238FD62}" sibTransId="{E2F0920D-868D-477C-8C39-AA7A3A4B5B71}"/>
    <dgm:cxn modelId="{EB093012-13D1-484A-A378-A3737FDDA5B0}" type="presOf" srcId="{0AFA406E-564D-49D2-A17F-2F4616CBD67C}" destId="{80671AE3-A840-4DAE-9D45-8EA3B1E1C8AF}" srcOrd="0" destOrd="0" presId="urn:microsoft.com/office/officeart/2005/8/layout/hierarchy1"/>
    <dgm:cxn modelId="{177BBF12-8D8E-4192-B8E1-FB004BD4597F}" type="presOf" srcId="{FE372BB1-0A77-485A-A090-4F787311D7B2}" destId="{0C81B528-0055-4024-8630-0646A024F139}" srcOrd="0" destOrd="0" presId="urn:microsoft.com/office/officeart/2005/8/layout/hierarchy1"/>
    <dgm:cxn modelId="{424FB614-44DB-4540-AE21-B5AD1C3A0BA7}" type="presOf" srcId="{3C746881-6CD2-494C-9303-F60315C04304}" destId="{8B5A79F5-0D93-474F-BFCB-5863A8D4FD9E}" srcOrd="0" destOrd="0" presId="urn:microsoft.com/office/officeart/2005/8/layout/hierarchy1"/>
    <dgm:cxn modelId="{C2823D17-1D38-4C89-9046-FCA31C8FC73A}" type="presOf" srcId="{268ACBD1-0E1C-4284-8187-288D84FE3A3A}" destId="{9056A8EF-6323-4845-B7AD-233E0B0D0D25}" srcOrd="0" destOrd="0" presId="urn:microsoft.com/office/officeart/2005/8/layout/hierarchy1"/>
    <dgm:cxn modelId="{C77FD517-3E26-4C46-84F3-3438DF60DD2C}" srcId="{1EF89F2E-3608-4060-ADCD-D763EC09170A}" destId="{CE111521-A12C-47A2-BE83-14F836DA29C2}" srcOrd="0" destOrd="0" parTransId="{59F4B4F7-A96A-4B59-84A4-6FC018EF12A5}" sibTransId="{85C2A6F6-13B4-4AB5-8AFE-2DF210E1A0DF}"/>
    <dgm:cxn modelId="{8AF46118-FA35-41F9-9B73-670A8ED7E5D1}" type="presOf" srcId="{8742F401-A14E-46F2-B81D-C494DDF7FB49}" destId="{2B8B8C11-75A3-4CD0-9F60-70F9954088C3}" srcOrd="0" destOrd="0" presId="urn:microsoft.com/office/officeart/2005/8/layout/hierarchy1"/>
    <dgm:cxn modelId="{DCC52419-965F-4293-8B7F-9A2E9D592862}" srcId="{60751C91-B78F-424D-B47B-4E05546D6139}" destId="{E4A3A714-5975-4215-8784-C242C38E803B}" srcOrd="0" destOrd="0" parTransId="{7DE8A3BF-743E-4125-BD48-E0CEE5EFFE21}" sibTransId="{470D2260-8F77-43E4-ABA7-8D6A8A54A86B}"/>
    <dgm:cxn modelId="{5FE1441B-B863-4FE2-901B-2D925B6AEFC4}" type="presOf" srcId="{E3361B3F-BF76-4E61-B359-6FFE2E57DD90}" destId="{7DC0CD8D-8575-48C1-835A-A66342CBE966}" srcOrd="0" destOrd="0" presId="urn:microsoft.com/office/officeart/2005/8/layout/hierarchy1"/>
    <dgm:cxn modelId="{1531D722-EF39-4096-8194-D533CE34E61B}" srcId="{30FD646D-29CC-43FC-BBD3-24934AA19FC4}" destId="{D2BC2DB8-1819-43AE-B7A2-0F5DA17B2813}" srcOrd="2" destOrd="0" parTransId="{333E8851-F411-4064-AAC8-FF639AB9EB6E}" sibTransId="{9E9632B2-1A53-4F97-A137-E87D37EC5F84}"/>
    <dgm:cxn modelId="{44186923-AB6B-498E-A4DA-2B066EE130A7}" srcId="{FC6B6D63-A62F-4E87-A51A-139C9B59E450}" destId="{378E4C9C-AD7B-44CE-83A5-99BE1269F8EE}" srcOrd="0" destOrd="0" parTransId="{CF0F55B7-560B-4A86-8378-8164A0ABECBF}" sibTransId="{91166883-92A0-4C44-9F1C-F4C680725C9B}"/>
    <dgm:cxn modelId="{377DEE26-AEBB-4DC9-B38C-3F2CB00ED9B0}" type="presOf" srcId="{F16C40C7-54CA-4909-A948-EC7586777EA6}" destId="{5BBFCFC4-6F41-4AF3-9FF7-60DAAA4A409A}" srcOrd="0" destOrd="0" presId="urn:microsoft.com/office/officeart/2005/8/layout/hierarchy1"/>
    <dgm:cxn modelId="{FDC40D28-DC30-4075-85B1-2C27F673723F}" srcId="{8E9492C5-A800-4BDD-A89D-53040E038EB2}" destId="{F31DB267-A06F-489A-962E-8317D4430DD2}" srcOrd="0" destOrd="0" parTransId="{C364F52C-CA98-47B0-991C-0343F2F1ACD5}" sibTransId="{E1F44A8A-884F-4333-B54C-03C0FC4F9DCB}"/>
    <dgm:cxn modelId="{1D3BCE2D-DBD9-4255-AEFA-DA1CE076DA92}" type="presOf" srcId="{378E4C9C-AD7B-44CE-83A5-99BE1269F8EE}" destId="{452E1228-23A4-4AD8-86F3-14BB6B90A7F3}" srcOrd="0" destOrd="0" presId="urn:microsoft.com/office/officeart/2005/8/layout/hierarchy1"/>
    <dgm:cxn modelId="{EB5E1A32-AFD1-4874-BF32-B7944750AEF6}" type="presOf" srcId="{D2BC2DB8-1819-43AE-B7A2-0F5DA17B2813}" destId="{B614F911-D137-499C-85E7-9DC64D295859}" srcOrd="0" destOrd="0" presId="urn:microsoft.com/office/officeart/2005/8/layout/hierarchy1"/>
    <dgm:cxn modelId="{1ED3EA33-6308-4AE6-A73C-4B975C05431C}" type="presOf" srcId="{7BC370AE-FBE6-4E41-B56C-BB1D5F3D3C58}" destId="{1B9948B9-67D2-474B-A931-BEF70F892152}" srcOrd="0" destOrd="0" presId="urn:microsoft.com/office/officeart/2005/8/layout/hierarchy1"/>
    <dgm:cxn modelId="{6A5F0D34-A069-405A-B1CE-0CA3E308B49C}" srcId="{0BB52F9A-EF4F-4C80-BC6B-C802849F390A}" destId="{FE372BB1-0A77-485A-A090-4F787311D7B2}" srcOrd="0" destOrd="0" parTransId="{7BC370AE-FBE6-4E41-B56C-BB1D5F3D3C58}" sibTransId="{E941EA10-9DE4-43A0-970E-A2DBF2C67721}"/>
    <dgm:cxn modelId="{12D1AC34-30B0-47AF-AEFC-0116C32A53D3}" srcId="{334959E6-E8A4-47E5-9E38-972634960414}" destId="{9B41F010-DCCF-49D6-9F0E-D163A8E880E0}" srcOrd="0" destOrd="0" parTransId="{20E11417-D985-49B0-982B-8A69AF5DCD8D}" sibTransId="{229D1DCC-AC97-4BB7-9D93-AFC8D3B943E4}"/>
    <dgm:cxn modelId="{32F3DC34-E6C1-4F62-AA79-8793B87DFC0B}" srcId="{1BCD17A9-CA90-4725-823E-5CC24FDBE2E3}" destId="{F16C40C7-54CA-4909-A948-EC7586777EA6}" srcOrd="0" destOrd="0" parTransId="{4A268123-AE48-467C-9E12-6885B61DB8AF}" sibTransId="{7E50186A-13DE-4C0E-AC31-375C974E4747}"/>
    <dgm:cxn modelId="{74416C35-3A53-4219-82B8-02AE8FC0101F}" type="presOf" srcId="{28F9BCB6-855E-49E1-870A-6EB7D868A19B}" destId="{E65DD749-A622-40EB-BB94-59636D8ABA74}" srcOrd="0" destOrd="0" presId="urn:microsoft.com/office/officeart/2005/8/layout/hierarchy1"/>
    <dgm:cxn modelId="{3E2B3C37-094A-4DD7-AF6C-669545DF6A9B}" type="presOf" srcId="{C364F52C-CA98-47B0-991C-0343F2F1ACD5}" destId="{0F59D9D5-36CB-4FE3-A01E-00107627A295}" srcOrd="0" destOrd="0" presId="urn:microsoft.com/office/officeart/2005/8/layout/hierarchy1"/>
    <dgm:cxn modelId="{7BE52139-D481-4FCF-AE3E-5FC2E0EB92F0}" type="presOf" srcId="{F31DB267-A06F-489A-962E-8317D4430DD2}" destId="{9CC55809-31D2-479C-92AA-1C3388723168}" srcOrd="0" destOrd="0" presId="urn:microsoft.com/office/officeart/2005/8/layout/hierarchy1"/>
    <dgm:cxn modelId="{75CB5939-4D82-47EE-9F8C-817484B4CE54}" srcId="{FE372BB1-0A77-485A-A090-4F787311D7B2}" destId="{FD250E27-B069-40AB-B174-FD98D5D53D21}" srcOrd="0" destOrd="0" parTransId="{E1A6AEB9-9336-4DDC-9FA1-AD231B5D59A4}" sibTransId="{5F647190-780D-45D6-8E15-460E37BAC4BF}"/>
    <dgm:cxn modelId="{F30A903B-A9D0-4EA2-ADA7-6463457880DC}" type="presOf" srcId="{808AD673-CD10-40D2-82D8-197B05EA3CD1}" destId="{B94E74BD-4BD5-4CA9-9059-AF028BD78B4B}" srcOrd="0" destOrd="0" presId="urn:microsoft.com/office/officeart/2005/8/layout/hierarchy1"/>
    <dgm:cxn modelId="{0BDCA33B-E81D-4B93-A975-29891D3CD2F6}" srcId="{B519EB90-6E13-4B9F-9BCD-593C14A47176}" destId="{867B845D-9B2D-46AE-AA23-63CB250688EB}" srcOrd="0" destOrd="0" parTransId="{E3361B3F-BF76-4E61-B359-6FFE2E57DD90}" sibTransId="{3D1F73FD-FECC-48F7-A5AD-1BEF3939220C}"/>
    <dgm:cxn modelId="{85B9B03E-9246-46FF-B3C2-F9D9EFF1B658}" type="presOf" srcId="{434A945F-6D8C-45BF-A346-9164FF5C86BC}" destId="{9379880C-9209-4358-9135-6D19677A7AC0}" srcOrd="0" destOrd="0" presId="urn:microsoft.com/office/officeart/2005/8/layout/hierarchy1"/>
    <dgm:cxn modelId="{FF19175C-062C-4939-ACDD-3DDCD9CF8753}" type="presOf" srcId="{B6871F1A-A8E6-4776-B64A-A67D47792CF1}" destId="{284BF872-5AF6-4984-8193-BB07FF916424}" srcOrd="0" destOrd="0" presId="urn:microsoft.com/office/officeart/2005/8/layout/hierarchy1"/>
    <dgm:cxn modelId="{0939AB5D-C969-4349-992F-BC25EC566901}" srcId="{F18049C8-6644-4C55-8AB2-BB99C6B5DCA2}" destId="{15D81DCD-FFDB-4DB4-9AED-BF5D03A6C63E}" srcOrd="0" destOrd="0" parTransId="{3D6BCA8E-3597-4494-846E-64A38C0DD73C}" sibTransId="{F28839D2-0AFA-498F-A9AF-C97905FDCCFF}"/>
    <dgm:cxn modelId="{94A5955E-9E1A-4205-941D-37A9694AE4F7}" type="presOf" srcId="{47C0DF16-9038-44C7-BFE8-6CE88C2C4CD6}" destId="{AC837E52-C199-4BFC-A981-47CA61A9758B}" srcOrd="0" destOrd="0" presId="urn:microsoft.com/office/officeart/2005/8/layout/hierarchy1"/>
    <dgm:cxn modelId="{039F545F-C943-44E5-99F3-DA7695B97F82}" srcId="{30FD646D-29CC-43FC-BBD3-24934AA19FC4}" destId="{779DDEEE-321A-4120-A93C-FE7B24DB4A4D}" srcOrd="5" destOrd="0" parTransId="{CE7FC3DD-F420-479B-8B80-352B6AC9FA2A}" sibTransId="{08233970-AB01-4862-8E89-DCD7284B6932}"/>
    <dgm:cxn modelId="{20D8AD5F-67B7-414E-83B1-318CC49EFF5C}" srcId="{30FD646D-29CC-43FC-BBD3-24934AA19FC4}" destId="{A796C271-F454-45A0-8263-B00886D8F63C}" srcOrd="8" destOrd="0" parTransId="{D32AE91A-414B-4F06-A00B-0ED930BC7F10}" sibTransId="{D9CEDBB6-29F2-448B-BD7F-7CBA56022967}"/>
    <dgm:cxn modelId="{C72EBF64-2FA5-4B57-B179-01603D295D48}" type="presOf" srcId="{7DE8A3BF-743E-4125-BD48-E0CEE5EFFE21}" destId="{26EBE128-8530-44E5-BE41-FE3D9B24A1E5}" srcOrd="0" destOrd="0" presId="urn:microsoft.com/office/officeart/2005/8/layout/hierarchy1"/>
    <dgm:cxn modelId="{00C42245-0739-49E2-B2DA-4DE71C887CED}" type="presOf" srcId="{6626A858-7BED-4CE2-83AC-D83175C89C5D}" destId="{E8A7B8CB-FC38-41B7-8BB1-93630C4D08DF}" srcOrd="0" destOrd="0" presId="urn:microsoft.com/office/officeart/2005/8/layout/hierarchy1"/>
    <dgm:cxn modelId="{62499346-B946-442C-A81E-D57BC78FB209}" srcId="{D6528E8C-0288-44D9-9758-E730C39E414A}" destId="{808AD673-CD10-40D2-82D8-197B05EA3CD1}" srcOrd="0" destOrd="0" parTransId="{268ACBD1-0E1C-4284-8187-288D84FE3A3A}" sibTransId="{E8B447CD-59C5-4B6F-BECE-806F174E9621}"/>
    <dgm:cxn modelId="{6DBBE046-F5A2-476F-979F-9CAB6B1D2695}" type="presOf" srcId="{15D81DCD-FFDB-4DB4-9AED-BF5D03A6C63E}" destId="{A4D63A5D-921F-4194-BC84-769FBE6364CC}" srcOrd="0" destOrd="0" presId="urn:microsoft.com/office/officeart/2005/8/layout/hierarchy1"/>
    <dgm:cxn modelId="{88E84B67-EB4A-4054-8A39-FB01E33218B8}" srcId="{30FD646D-29CC-43FC-BBD3-24934AA19FC4}" destId="{EB31E8C9-239E-49F1-B838-C91CE1C7C7A2}" srcOrd="7" destOrd="0" parTransId="{B6871F1A-A8E6-4776-B64A-A67D47792CF1}" sibTransId="{0B3D3E29-C586-4D71-BE80-BEA2D53102D3}"/>
    <dgm:cxn modelId="{121CF247-699F-4847-A1D9-573D567E93E1}" type="presOf" srcId="{DFC3D56C-352B-425A-8CC1-A3507A734ED6}" destId="{90DF4DBB-2DFB-4FF1-BB47-C043F7E5B0B3}" srcOrd="0" destOrd="0" presId="urn:microsoft.com/office/officeart/2005/8/layout/hierarchy1"/>
    <dgm:cxn modelId="{F72A8448-735E-4654-87D1-7320F39286DD}" type="presOf" srcId="{98BC06B9-E37E-421C-A268-2AAAE3486256}" destId="{C7E29754-EBB0-48C0-8870-62738784D80A}" srcOrd="0" destOrd="0" presId="urn:microsoft.com/office/officeart/2005/8/layout/hierarchy1"/>
    <dgm:cxn modelId="{069E954A-49FC-49A3-B514-09459887C23D}" srcId="{F31DB267-A06F-489A-962E-8317D4430DD2}" destId="{F18049C8-6644-4C55-8AB2-BB99C6B5DCA2}" srcOrd="0" destOrd="0" parTransId="{114E74B1-34FA-473A-A1DE-1836C1241D68}" sibTransId="{913FD7F6-CD79-4F98-9A7B-D0494455E93E}"/>
    <dgm:cxn modelId="{6491FC6A-A9B1-44F3-8929-5153CB2D42EA}" type="presOf" srcId="{8E9492C5-A800-4BDD-A89D-53040E038EB2}" destId="{B1AD20F8-B7F4-4BEC-B4C0-1F572A5D1FBE}" srcOrd="0" destOrd="0" presId="urn:microsoft.com/office/officeart/2005/8/layout/hierarchy1"/>
    <dgm:cxn modelId="{B104FB6B-65E1-48B9-A7B9-303EBDA66823}" type="presOf" srcId="{FD250E27-B069-40AB-B174-FD98D5D53D21}" destId="{BC762B79-1D59-4E89-9D79-7DD6BFC0948F}" srcOrd="0" destOrd="0" presId="urn:microsoft.com/office/officeart/2005/8/layout/hierarchy1"/>
    <dgm:cxn modelId="{04869B6D-4AD6-40FB-A1BC-A7A6175B4C59}" type="presOf" srcId="{B9B89FC4-12DC-436A-B28F-28A4CEE67CD2}" destId="{04B4F320-4722-419E-BBE5-5E8558994168}" srcOrd="0" destOrd="0" presId="urn:microsoft.com/office/officeart/2005/8/layout/hierarchy1"/>
    <dgm:cxn modelId="{ABFA294E-6A26-4720-88FF-9B830796EE54}" srcId="{779DDEEE-321A-4120-A93C-FE7B24DB4A4D}" destId="{1BCD17A9-CA90-4725-823E-5CC24FDBE2E3}" srcOrd="0" destOrd="0" parTransId="{6626A858-7BED-4CE2-83AC-D83175C89C5D}" sibTransId="{5E40FC48-0C9E-47FB-8856-2B0B061F394D}"/>
    <dgm:cxn modelId="{51020E4F-9855-4147-9B83-E91A04FC9BDF}" srcId="{A1B4E893-25FB-45CC-80CD-2A1509391F4E}" destId="{98BC06B9-E37E-421C-A268-2AAAE3486256}" srcOrd="0" destOrd="0" parTransId="{B9B89FC4-12DC-436A-B28F-28A4CEE67CD2}" sibTransId="{2FB040CE-1F55-47C7-85F1-DB647A652593}"/>
    <dgm:cxn modelId="{DF6C606F-B106-4729-A39A-817AED859587}" srcId="{434A945F-6D8C-45BF-A346-9164FF5C86BC}" destId="{1EF89F2E-3608-4060-ADCD-D763EC09170A}" srcOrd="0" destOrd="0" parTransId="{225D094A-7522-4D1A-9EEF-1AAD1A984A79}" sibTransId="{1E3F9766-0FE3-43E5-89F1-15026E5D6E6A}"/>
    <dgm:cxn modelId="{71052951-6A99-4498-948B-0861D61060E8}" type="presOf" srcId="{F8D54501-5794-419E-A7A0-EEA8868C21A3}" destId="{70836E77-80A9-4394-9C7F-174EA5CA5D42}" srcOrd="0" destOrd="0" presId="urn:microsoft.com/office/officeart/2005/8/layout/hierarchy1"/>
    <dgm:cxn modelId="{E1B72672-1515-49A9-A53C-80B27B75324E}" type="presOf" srcId="{0BB52F9A-EF4F-4C80-BC6B-C802849F390A}" destId="{CFE3367F-95E9-4005-8C6B-FFEA9D755933}" srcOrd="0" destOrd="0" presId="urn:microsoft.com/office/officeart/2005/8/layout/hierarchy1"/>
    <dgm:cxn modelId="{5B2DAE72-D1BD-4FC9-83B6-917021C8DF6D}" type="presOf" srcId="{3D6BCA8E-3597-4494-846E-64A38C0DD73C}" destId="{1D8EAF55-4475-47AE-B6A5-4EA6CFE6AE94}" srcOrd="0" destOrd="0" presId="urn:microsoft.com/office/officeart/2005/8/layout/hierarchy1"/>
    <dgm:cxn modelId="{E8363B54-4377-4D6F-9B94-CD7C72ECEBDD}" type="presOf" srcId="{867B845D-9B2D-46AE-AA23-63CB250688EB}" destId="{5EAB8692-C4EC-48CA-B493-5360EA6487E6}" srcOrd="0" destOrd="0" presId="urn:microsoft.com/office/officeart/2005/8/layout/hierarchy1"/>
    <dgm:cxn modelId="{8A103175-3FA7-48CA-B5D9-4E83D7337950}" type="presOf" srcId="{EB31E8C9-239E-49F1-B838-C91CE1C7C7A2}" destId="{A64B6CE8-E5CB-40CF-9130-044E984E9688}" srcOrd="0" destOrd="0" presId="urn:microsoft.com/office/officeart/2005/8/layout/hierarchy1"/>
    <dgm:cxn modelId="{CD3C6955-9B66-41F1-A8D7-08CE9BF82B41}" type="presOf" srcId="{333E8851-F411-4064-AAC8-FF639AB9EB6E}" destId="{4846F94E-CE3E-4EB7-80D4-340847D4F43C}" srcOrd="0" destOrd="0" presId="urn:microsoft.com/office/officeart/2005/8/layout/hierarchy1"/>
    <dgm:cxn modelId="{93F07755-A3F9-4B6E-8926-620E432E91E0}" srcId="{CF421216-F6F5-4062-B218-36DE349EB4EA}" destId="{2BA16C44-81FA-4130-BFA0-6BF667B12787}" srcOrd="0" destOrd="0" parTransId="{DFC3D56C-352B-425A-8CC1-A3507A734ED6}" sibTransId="{17A9614A-3734-4A11-BCB6-A8DA034E39DA}"/>
    <dgm:cxn modelId="{A0E99B75-E241-40D1-88BF-EA5A3A5EBEEC}" srcId="{808AD673-CD10-40D2-82D8-197B05EA3CD1}" destId="{F8D54501-5794-419E-A7A0-EEA8868C21A3}" srcOrd="0" destOrd="0" parTransId="{75EB8D48-A18E-4E34-88A4-8F30872AF82D}" sibTransId="{25E823F6-ED59-4B8F-B663-8932F774F48C}"/>
    <dgm:cxn modelId="{E6D91F57-D6B8-4742-A344-E9C327D4571E}" type="presOf" srcId="{30FD646D-29CC-43FC-BBD3-24934AA19FC4}" destId="{A0FD97C6-877F-4FFC-8E99-7A64EF31C0A8}" srcOrd="0" destOrd="0" presId="urn:microsoft.com/office/officeart/2005/8/layout/hierarchy1"/>
    <dgm:cxn modelId="{408DF257-75E0-4A11-ACC2-18B32CD73C36}" type="presOf" srcId="{8D5CC9EC-E13C-41A1-AFA7-B102754A5FB6}" destId="{D2956748-4ED9-41DD-8414-01CD6C325B48}" srcOrd="0" destOrd="0" presId="urn:microsoft.com/office/officeart/2005/8/layout/hierarchy1"/>
    <dgm:cxn modelId="{D00C427A-1D5A-460F-8FC7-7CE1CFAEE767}" type="presOf" srcId="{CE7FC3DD-F420-479B-8B80-352B6AC9FA2A}" destId="{4692AF36-B999-4A01-9E64-6E4C88D7533B}" srcOrd="0" destOrd="0" presId="urn:microsoft.com/office/officeart/2005/8/layout/hierarchy1"/>
    <dgm:cxn modelId="{7E05867D-B431-422D-83DE-4842FAFAE119}" type="presOf" srcId="{3A0561C1-50F4-45BB-A42F-D7EB400C1163}" destId="{D215BD48-85A1-49F3-B2A8-B58A9697EEBB}" srcOrd="0" destOrd="0" presId="urn:microsoft.com/office/officeart/2005/8/layout/hierarchy1"/>
    <dgm:cxn modelId="{9521007E-733C-4F7F-BF82-41C9DD6A0224}" srcId="{D2BC2DB8-1819-43AE-B7A2-0F5DA17B2813}" destId="{3C746881-6CD2-494C-9303-F60315C04304}" srcOrd="0" destOrd="0" parTransId="{5769564D-2153-4BB6-A3F3-02BBF2CD031F}" sibTransId="{EACCB2AC-2A4C-4298-8768-DCC1FBB3E1C7}"/>
    <dgm:cxn modelId="{6A8B0D7F-C082-462F-AE43-92751CF4DD96}" type="presOf" srcId="{78FB9665-0386-4E7C-AA80-37E1A33EFDBB}" destId="{75807D09-2A95-44E7-8E12-4B1113F498BC}" srcOrd="0" destOrd="0" presId="urn:microsoft.com/office/officeart/2005/8/layout/hierarchy1"/>
    <dgm:cxn modelId="{DF67FD82-DEB9-43D5-92D4-C6E94F928F55}" srcId="{E4A3A714-5975-4215-8784-C242C38E803B}" destId="{4429965A-93B4-420A-BA3B-D9537378633F}" srcOrd="0" destOrd="0" parTransId="{8D5CC9EC-E13C-41A1-AFA7-B102754A5FB6}" sibTransId="{70C55656-5259-4E55-A66B-D69A029B8A67}"/>
    <dgm:cxn modelId="{1137B984-14E3-4197-8ABB-0AEBB3F6B9B4}" type="presOf" srcId="{D1255B34-AAF5-4C34-A7C4-6864B95051BE}" destId="{1638890B-F745-47A7-BD33-B9E6E4D2C202}" srcOrd="0" destOrd="0" presId="urn:microsoft.com/office/officeart/2005/8/layout/hierarchy1"/>
    <dgm:cxn modelId="{B51A3D87-3EF0-48DF-B61A-B8F4E477D081}" type="presOf" srcId="{F129F6CA-2CA1-451C-AF38-4AC72760A8AF}" destId="{CA5D8403-5534-4381-A981-FFD817FB022A}" srcOrd="0" destOrd="0" presId="urn:microsoft.com/office/officeart/2005/8/layout/hierarchy1"/>
    <dgm:cxn modelId="{5C5FD588-F655-449D-94F0-41800931F708}" type="presOf" srcId="{C02FABCD-587D-452B-9522-CC5F2C918CDF}" destId="{EC5D72DD-DA10-4515-861F-66E665912814}" srcOrd="0" destOrd="0" presId="urn:microsoft.com/office/officeart/2005/8/layout/hierarchy1"/>
    <dgm:cxn modelId="{52ED268A-77AA-40FA-BF76-23D5D4DCFE3E}" type="presOf" srcId="{B5BE0E67-6FA8-4114-A204-7F17FBE8E693}" destId="{BFA00A70-9056-485C-916F-5CBE44C9ABCA}" srcOrd="0" destOrd="0" presId="urn:microsoft.com/office/officeart/2005/8/layout/hierarchy1"/>
    <dgm:cxn modelId="{6E0D0E90-091F-4F17-B222-091ECDCAE3EB}" type="presOf" srcId="{1BCD17A9-CA90-4725-823E-5CC24FDBE2E3}" destId="{E3C26A36-A27F-4CE0-AC3D-B65E9E4C6D7E}" srcOrd="0" destOrd="0" presId="urn:microsoft.com/office/officeart/2005/8/layout/hierarchy1"/>
    <dgm:cxn modelId="{B1130291-B50B-4F26-86D3-0EC5B0EFC8BC}" type="presOf" srcId="{0F8C7634-AC56-4937-9465-FFEBAF7157F6}" destId="{D4583F00-7E17-4FAA-A4DD-C32A5440245E}" srcOrd="0" destOrd="0" presId="urn:microsoft.com/office/officeart/2005/8/layout/hierarchy1"/>
    <dgm:cxn modelId="{9418E193-3248-4323-ADCD-0EE1926E4305}" srcId="{A796C271-F454-45A0-8263-B00886D8F63C}" destId="{D6528E8C-0288-44D9-9758-E730C39E414A}" srcOrd="0" destOrd="0" parTransId="{CC5252D8-4CE3-4B7F-BC48-3C2FCBE2050B}" sibTransId="{A8953615-C3D0-4815-8CD4-21877F885BC4}"/>
    <dgm:cxn modelId="{44133496-2A06-486F-B88F-E02C99F9893D}" type="presOf" srcId="{334959E6-E8A4-47E5-9E38-972634960414}" destId="{DFF4B3F0-EBAE-4692-B803-F86B5F8DA670}" srcOrd="0" destOrd="0" presId="urn:microsoft.com/office/officeart/2005/8/layout/hierarchy1"/>
    <dgm:cxn modelId="{08A94396-00E2-46B7-AA46-957AC20198DB}" srcId="{867B845D-9B2D-46AE-AA23-63CB250688EB}" destId="{CF421216-F6F5-4062-B218-36DE349EB4EA}" srcOrd="0" destOrd="0" parTransId="{C02FABCD-587D-452B-9522-CC5F2C918CDF}" sibTransId="{92EC84AE-5E9C-453B-B94A-2A1FE435618D}"/>
    <dgm:cxn modelId="{D8EC4D97-5A11-4ADA-A819-B4B9C66B2BA3}" type="presOf" srcId="{A1B4E893-25FB-45CC-80CD-2A1509391F4E}" destId="{7F687810-4E02-4C55-85AD-DB4281C8ECBE}" srcOrd="0" destOrd="0" presId="urn:microsoft.com/office/officeart/2005/8/layout/hierarchy1"/>
    <dgm:cxn modelId="{59398D97-8EFF-4BAA-8C6A-CB9B1AD9AEAD}" type="presOf" srcId="{96B1E108-CD27-40F0-AFEA-7906B7BBBF0F}" destId="{AA34FD32-F512-4C07-A428-D6E5F6A8ADFE}" srcOrd="0" destOrd="0" presId="urn:microsoft.com/office/officeart/2005/8/layout/hierarchy1"/>
    <dgm:cxn modelId="{E8636998-5FED-40B6-9F1C-25AAFB64054B}" type="presOf" srcId="{7FAC9EC7-6361-4552-87A7-698BE0F1D25F}" destId="{AF0FBE51-AB12-448F-91FA-0EACE7BF6F16}" srcOrd="0" destOrd="0" presId="urn:microsoft.com/office/officeart/2005/8/layout/hierarchy1"/>
    <dgm:cxn modelId="{16D6F29C-3CB4-4BBF-B17F-272F68AC9A80}" type="presOf" srcId="{3F51DFEF-5511-4389-8D0A-B9C62DD1CEFE}" destId="{9C3E8EB4-A487-43C8-881B-A7893FB7313F}" srcOrd="0" destOrd="0" presId="urn:microsoft.com/office/officeart/2005/8/layout/hierarchy1"/>
    <dgm:cxn modelId="{FF47339D-915B-441A-A414-D11F1AB5CF79}" srcId="{3C746881-6CD2-494C-9303-F60315C04304}" destId="{D1255B34-AAF5-4C34-A7C4-6864B95051BE}" srcOrd="0" destOrd="0" parTransId="{28F9BCB6-855E-49E1-870A-6EB7D868A19B}" sibTransId="{F09F67C6-C3F4-4556-841F-BBE668220758}"/>
    <dgm:cxn modelId="{F3A9B79E-7371-4A0D-B5E5-2AA9E49A8E4B}" type="presOf" srcId="{FC6B6D63-A62F-4E87-A51A-139C9B59E450}" destId="{B1EBBC6E-53F5-424C-8AEF-C3FEC56D90E6}" srcOrd="0" destOrd="0" presId="urn:microsoft.com/office/officeart/2005/8/layout/hierarchy1"/>
    <dgm:cxn modelId="{5309B4A5-48F3-45D0-A83E-9F69F4CB939D}" srcId="{7C8A3B0E-6F68-4BF8-B30D-9C71EC31AF9E}" destId="{60751C91-B78F-424D-B47B-4E05546D6139}" srcOrd="0" destOrd="0" parTransId="{5B72009D-55C9-4026-B33E-CA9A03D791AF}" sibTransId="{38022B9B-A670-495B-BB4F-63CDC8F64929}"/>
    <dgm:cxn modelId="{335054AA-EA19-43F1-B13D-9D90F2515879}" type="presOf" srcId="{E4A3A714-5975-4215-8784-C242C38E803B}" destId="{A6BAB370-6C0A-4A3F-868A-E7B9A1DA6243}" srcOrd="0" destOrd="0" presId="urn:microsoft.com/office/officeart/2005/8/layout/hierarchy1"/>
    <dgm:cxn modelId="{1AA27EAB-4F59-4175-B10D-AE1F0873D991}" type="presOf" srcId="{B519EB90-6E13-4B9F-9BCD-593C14A47176}" destId="{388DB4E6-4467-47A6-A836-67C91B1FADAE}" srcOrd="0" destOrd="0" presId="urn:microsoft.com/office/officeart/2005/8/layout/hierarchy1"/>
    <dgm:cxn modelId="{3DFA32AC-6555-42B3-B375-7C581644CE5B}" type="presOf" srcId="{779DDEEE-321A-4120-A93C-FE7B24DB4A4D}" destId="{78977A23-C505-4C94-B982-C4BEDB04C84F}" srcOrd="0" destOrd="0" presId="urn:microsoft.com/office/officeart/2005/8/layout/hierarchy1"/>
    <dgm:cxn modelId="{1010F7AC-3281-4376-AC00-D62D903027FF}" type="presOf" srcId="{7537BFA5-9BD2-4C38-80F6-B26A0712146F}" destId="{43E54BAE-C807-44A8-8A43-EC40E465DD4C}" srcOrd="0" destOrd="0" presId="urn:microsoft.com/office/officeart/2005/8/layout/hierarchy1"/>
    <dgm:cxn modelId="{50A810AD-D64A-420A-8C97-96BE5E9F4F14}" type="presOf" srcId="{7A2D62E1-EB8A-475F-A6D9-A7F8B2C0F797}" destId="{D288AC26-C5CA-4D3D-A082-698BB717EF8B}" srcOrd="0" destOrd="0" presId="urn:microsoft.com/office/officeart/2005/8/layout/hierarchy1"/>
    <dgm:cxn modelId="{E16033AD-8E7C-4DEF-A12A-14B927BB11EA}" srcId="{30FD646D-29CC-43FC-BBD3-24934AA19FC4}" destId="{A1B4E893-25FB-45CC-80CD-2A1509391F4E}" srcOrd="1" destOrd="0" parTransId="{803439F0-7FCA-4AFA-B5AB-FAB642E8CCC3}" sibTransId="{EDF132F1-306A-48BB-BEEE-520EC20D83C1}"/>
    <dgm:cxn modelId="{F2F6C3AE-5183-4EF9-ADB1-CCCD259D482D}" srcId="{30FD646D-29CC-43FC-BBD3-24934AA19FC4}" destId="{1988B5C7-D6DB-4EC6-A85E-E558D8AF7622}" srcOrd="0" destOrd="0" parTransId="{3A0561C1-50F4-45BB-A42F-D7EB400C1163}" sibTransId="{E3C1390F-F488-47A7-90D2-1CADEA8ED778}"/>
    <dgm:cxn modelId="{528DA3B7-E436-42F1-851D-F4AA75FB942C}" srcId="{378E4C9C-AD7B-44CE-83A5-99BE1269F8EE}" destId="{47C0DF16-9038-44C7-BFE8-6CE88C2C4CD6}" srcOrd="0" destOrd="0" parTransId="{0F8C7634-AC56-4937-9465-FFEBAF7157F6}" sibTransId="{090E320B-F06F-4130-B509-90DAAEAC9262}"/>
    <dgm:cxn modelId="{DC18D5B8-69E2-41E0-AF9E-58D1CAF5DFBC}" type="presOf" srcId="{803439F0-7FCA-4AFA-B5AB-FAB642E8CCC3}" destId="{794D08D8-88FE-4AD7-9022-C013850CE15C}" srcOrd="0" destOrd="0" presId="urn:microsoft.com/office/officeart/2005/8/layout/hierarchy1"/>
    <dgm:cxn modelId="{0561DDB9-5DED-428C-BE8E-6B35F58C47C3}" type="presOf" srcId="{C5D26AF1-CD50-4694-9A29-6D94CCF6F17C}" destId="{EFC6976B-8110-41FB-A03B-E9567D2EA608}" srcOrd="0" destOrd="0" presId="urn:microsoft.com/office/officeart/2005/8/layout/hierarchy1"/>
    <dgm:cxn modelId="{F09041BA-6C53-4788-90CB-608CD8C4CEF5}" type="presOf" srcId="{75EB8D48-A18E-4E34-88A4-8F30872AF82D}" destId="{0C7AF2F8-0542-4D72-86B1-5F6C2BE03D08}" srcOrd="0" destOrd="0" presId="urn:microsoft.com/office/officeart/2005/8/layout/hierarchy1"/>
    <dgm:cxn modelId="{DF46C4BC-B164-4AB9-9C1B-67809C54674F}" srcId="{98BC06B9-E37E-421C-A268-2AAAE3486256}" destId="{0BB52F9A-EF4F-4C80-BC6B-C802849F390A}" srcOrd="0" destOrd="0" parTransId="{C5D26AF1-CD50-4694-9A29-6D94CCF6F17C}" sibTransId="{5A1EF80A-4EF2-45AA-9137-EA8B0BE879D6}"/>
    <dgm:cxn modelId="{340732BD-3D30-42B0-832F-5E02AEC026D7}" type="presOf" srcId="{CF421216-F6F5-4062-B218-36DE349EB4EA}" destId="{772B2802-F127-47FB-B9F5-08116AA51C93}" srcOrd="0" destOrd="0" presId="urn:microsoft.com/office/officeart/2005/8/layout/hierarchy1"/>
    <dgm:cxn modelId="{6A91E3BD-C95C-4C2F-B1A0-52B7A96F2A30}" type="presOf" srcId="{225D094A-7522-4D1A-9EEF-1AAD1A984A79}" destId="{06CE546B-443C-4F7E-86B1-5F9019A82AF1}" srcOrd="0" destOrd="0" presId="urn:microsoft.com/office/officeart/2005/8/layout/hierarchy1"/>
    <dgm:cxn modelId="{3793C2BE-889C-40D8-BF0B-4E38B317CE7E}" type="presOf" srcId="{60751C91-B78F-424D-B47B-4E05546D6139}" destId="{44120282-FA4B-47F8-AED3-D7A49D45779E}" srcOrd="0" destOrd="0" presId="urn:microsoft.com/office/officeart/2005/8/layout/hierarchy1"/>
    <dgm:cxn modelId="{5D2210C1-E28B-4522-AB7D-5460849B531E}" type="presOf" srcId="{4A268123-AE48-467C-9E12-6885B61DB8AF}" destId="{8EA86381-B83C-4D3B-98EE-9D93B87DE49F}" srcOrd="0" destOrd="0" presId="urn:microsoft.com/office/officeart/2005/8/layout/hierarchy1"/>
    <dgm:cxn modelId="{ADC8EAC1-B7AD-4F4A-BD9E-FF5D5D3E9BF2}" type="presOf" srcId="{D6528E8C-0288-44D9-9758-E730C39E414A}" destId="{BFCD2353-11AC-431F-ADC5-E7A39C337CE4}" srcOrd="0" destOrd="0" presId="urn:microsoft.com/office/officeart/2005/8/layout/hierarchy1"/>
    <dgm:cxn modelId="{4012CFC4-4784-4989-9322-240FB612CE41}" srcId="{30FD646D-29CC-43FC-BBD3-24934AA19FC4}" destId="{434A945F-6D8C-45BF-A346-9164FF5C86BC}" srcOrd="4" destOrd="0" parTransId="{4C646522-9764-4DF5-A43A-BE5B680315C3}" sibTransId="{A8AA2B36-71C8-4F3C-9AD3-8EA6FF543A1E}"/>
    <dgm:cxn modelId="{6A52F6C6-1257-4592-8F32-0A823F5803A7}" srcId="{30FD646D-29CC-43FC-BBD3-24934AA19FC4}" destId="{7C8A3B0E-6F68-4BF8-B30D-9C71EC31AF9E}" srcOrd="6" destOrd="0" parTransId="{F129F6CA-2CA1-451C-AF38-4AC72760A8AF}" sibTransId="{EBB38482-35A9-41CA-8120-BA59C0ABC88F}"/>
    <dgm:cxn modelId="{81FA5BCA-CABC-42DA-A3CC-AD791E936E67}" type="presOf" srcId="{CE111521-A12C-47A2-BE83-14F836DA29C2}" destId="{467D698D-3FF8-4D1E-A7A4-F147098A569C}" srcOrd="0" destOrd="0" presId="urn:microsoft.com/office/officeart/2005/8/layout/hierarchy1"/>
    <dgm:cxn modelId="{9EB430CB-0EAA-47BE-BCCB-177D7F9316A8}" type="presOf" srcId="{9B41F010-DCCF-49D6-9F0E-D163A8E880E0}" destId="{FBB65F8A-42D9-4AB0-B881-66ACB3084056}" srcOrd="0" destOrd="0" presId="urn:microsoft.com/office/officeart/2005/8/layout/hierarchy1"/>
    <dgm:cxn modelId="{859518CF-7B58-42DE-AC7B-A7B2D131E493}" type="presOf" srcId="{F18049C8-6644-4C55-8AB2-BB99C6B5DCA2}" destId="{D7F7359D-3655-4B53-A4FE-C280332F5DFF}" srcOrd="0" destOrd="0" presId="urn:microsoft.com/office/officeart/2005/8/layout/hierarchy1"/>
    <dgm:cxn modelId="{299783D1-E891-4DCB-97E0-C9000A046118}" type="presOf" srcId="{59F4B4F7-A96A-4B59-84A4-6FC018EF12A5}" destId="{A00CC6DB-74F1-4775-BB9E-2674AAE47228}" srcOrd="0" destOrd="0" presId="urn:microsoft.com/office/officeart/2005/8/layout/hierarchy1"/>
    <dgm:cxn modelId="{FFE29CD1-7F30-4680-87A0-1B214A10E3F3}" type="presOf" srcId="{2BA16C44-81FA-4130-BFA0-6BF667B12787}" destId="{9C3D4D59-DD62-4EF5-81C9-722E7CE8074D}" srcOrd="0" destOrd="0" presId="urn:microsoft.com/office/officeart/2005/8/layout/hierarchy1"/>
    <dgm:cxn modelId="{605776D3-7193-44B2-86AD-64CED97A3154}" type="presOf" srcId="{114E74B1-34FA-473A-A1DE-1836C1241D68}" destId="{AA35F8BE-3072-49B0-925C-9A8B686A1CB3}" srcOrd="0" destOrd="0" presId="urn:microsoft.com/office/officeart/2005/8/layout/hierarchy1"/>
    <dgm:cxn modelId="{BB45ADD5-C795-493F-B6D1-73F4DA82DE2E}" type="presOf" srcId="{20E11417-D985-49B0-982B-8A69AF5DCD8D}" destId="{31BDE683-0119-4D76-9ECD-6DC0EE86AA6C}" srcOrd="0" destOrd="0" presId="urn:microsoft.com/office/officeart/2005/8/layout/hierarchy1"/>
    <dgm:cxn modelId="{5497FFD6-C730-4933-971E-806044E9E9C5}" srcId="{D1255B34-AAF5-4C34-A7C4-6864B95051BE}" destId="{7537BFA5-9BD2-4C38-80F6-B26A0712146F}" srcOrd="0" destOrd="0" parTransId="{0AFA406E-564D-49D2-A17F-2F4616CBD67C}" sibTransId="{C706EA9B-6D43-4D8D-AC90-17322D978AE9}"/>
    <dgm:cxn modelId="{01E5D2D9-3B64-4EBA-AF23-03BCB318E44D}" srcId="{4429965A-93B4-420A-BA3B-D9537378633F}" destId="{7A2D62E1-EB8A-475F-A6D9-A7F8B2C0F797}" srcOrd="0" destOrd="0" parTransId="{96B1E108-CD27-40F0-AFEA-7906B7BBBF0F}" sibTransId="{CE2EAA72-B1CB-466A-AAEA-A175ADD92904}"/>
    <dgm:cxn modelId="{D87D85DB-345C-4F37-839C-19E32E0CF2FC}" type="presOf" srcId="{CF0F55B7-560B-4A86-8378-8164A0ABECBF}" destId="{26B22567-0C56-48DB-87E2-80AA4D2AE6BF}" srcOrd="0" destOrd="0" presId="urn:microsoft.com/office/officeart/2005/8/layout/hierarchy1"/>
    <dgm:cxn modelId="{B1A8E6DB-8229-4189-947F-6F1D98D387F4}" type="presOf" srcId="{5B72009D-55C9-4026-B33E-CA9A03D791AF}" destId="{C76DF157-3861-4668-9EFF-D507ACFF70F3}" srcOrd="0" destOrd="0" presId="urn:microsoft.com/office/officeart/2005/8/layout/hierarchy1"/>
    <dgm:cxn modelId="{CEB6D1DD-542B-4637-BBF3-A9D8B4404298}" type="presOf" srcId="{CC5252D8-4CE3-4B7F-BC48-3C2FCBE2050B}" destId="{7BDD2A56-099A-49C7-8C6F-53C8D0D3F256}" srcOrd="0" destOrd="0" presId="urn:microsoft.com/office/officeart/2005/8/layout/hierarchy1"/>
    <dgm:cxn modelId="{FD7A05DE-D168-4443-90BD-FCDD2F67DACF}" type="presOf" srcId="{0D3CFFC5-EFE1-42D5-8DF0-D0455286BFD2}" destId="{9705B2C5-8D72-46B2-9641-38F4EF953461}" srcOrd="0" destOrd="0" presId="urn:microsoft.com/office/officeart/2005/8/layout/hierarchy1"/>
    <dgm:cxn modelId="{28719FE0-E084-42A0-A289-6FB3B02C02C7}" srcId="{B5BE0E67-6FA8-4114-A204-7F17FBE8E693}" destId="{30FD646D-29CC-43FC-BBD3-24934AA19FC4}" srcOrd="0" destOrd="0" parTransId="{753BF656-417F-45D1-A2CB-B31316ED9B7B}" sibTransId="{0796D53E-FD2D-4E92-A510-8864E1BF202F}"/>
    <dgm:cxn modelId="{395AE1E3-5EBC-4F77-9A8B-62F741F1345E}" type="presOf" srcId="{1988B5C7-D6DB-4EC6-A85E-E558D8AF7622}" destId="{C1741C08-E473-455B-A430-DD7ABEA4DE5D}" srcOrd="0" destOrd="0" presId="urn:microsoft.com/office/officeart/2005/8/layout/hierarchy1"/>
    <dgm:cxn modelId="{0B7CA1E4-987B-4E62-B004-CEC3D6876F61}" type="presOf" srcId="{5769564D-2153-4BB6-A3F3-02BBF2CD031F}" destId="{3B230100-79F9-4A89-B519-DD84A1896BED}" srcOrd="0" destOrd="0" presId="urn:microsoft.com/office/officeart/2005/8/layout/hierarchy1"/>
    <dgm:cxn modelId="{CFEFB2E4-C339-42ED-9C2E-37CF2893F525}" type="presOf" srcId="{1EF89F2E-3608-4060-ADCD-D763EC09170A}" destId="{AD7463CE-0AA7-4428-972E-8B2DA92D907F}" srcOrd="0" destOrd="0" presId="urn:microsoft.com/office/officeart/2005/8/layout/hierarchy1"/>
    <dgm:cxn modelId="{C4E237E6-089E-4659-A887-4CBF0B3067DD}" type="presOf" srcId="{D32AE91A-414B-4F06-A00B-0ED930BC7F10}" destId="{5E565349-B609-4B97-BB1D-D49487F22B86}" srcOrd="0" destOrd="0" presId="urn:microsoft.com/office/officeart/2005/8/layout/hierarchy1"/>
    <dgm:cxn modelId="{A3043EEA-A696-4C5B-B0A6-E32BD7007AF9}" srcId="{F8D54501-5794-419E-A7A0-EEA8868C21A3}" destId="{78FB9665-0386-4E7C-AA80-37E1A33EFDBB}" srcOrd="0" destOrd="0" parTransId="{3F51DFEF-5511-4389-8D0A-B9C62DD1CEFE}" sibTransId="{7A99997B-B42C-41BF-99AC-31AC92F26D14}"/>
    <dgm:cxn modelId="{1F20CAED-5657-47C3-AF82-09CB8FFB3EB2}" type="presOf" srcId="{4C646522-9764-4DF5-A43A-BE5B680315C3}" destId="{D7456CFD-9526-47FD-986D-9B9813A2C688}" srcOrd="0" destOrd="0" presId="urn:microsoft.com/office/officeart/2005/8/layout/hierarchy1"/>
    <dgm:cxn modelId="{F01B8FEF-844E-4B19-B033-F3DDD6CD8272}" type="presOf" srcId="{7C8A3B0E-6F68-4BF8-B30D-9C71EC31AF9E}" destId="{689E43FE-131B-46C7-8DE4-20150303ECC7}" srcOrd="0" destOrd="0" presId="urn:microsoft.com/office/officeart/2005/8/layout/hierarchy1"/>
    <dgm:cxn modelId="{DF482CF1-0514-4033-9D11-9EC50FC3C314}" srcId="{F7560CB2-15B5-4380-A0C7-1C3AB0533953}" destId="{FC6B6D63-A62F-4E87-A51A-139C9B59E450}" srcOrd="0" destOrd="0" parTransId="{8742F401-A14E-46F2-B81D-C494DDF7FB49}" sibTransId="{D87BC95D-8427-4750-9539-23F971F97017}"/>
    <dgm:cxn modelId="{AF84F4F9-2C84-4C8C-857E-2A782E110C32}" type="presOf" srcId="{F7560CB2-15B5-4380-A0C7-1C3AB0533953}" destId="{2ECF7B5C-26BF-4EA0-882A-71C2885C13A9}" srcOrd="0" destOrd="0" presId="urn:microsoft.com/office/officeart/2005/8/layout/hierarchy1"/>
    <dgm:cxn modelId="{9932C6FA-B9E2-4602-A5DA-CFA44CFB389A}" type="presOf" srcId="{A796C271-F454-45A0-8263-B00886D8F63C}" destId="{F31D77A8-8CBB-431E-B7D7-9680F35DACAF}" srcOrd="0" destOrd="0" presId="urn:microsoft.com/office/officeart/2005/8/layout/hierarchy1"/>
    <dgm:cxn modelId="{2DBD0CFC-7CA5-45CB-9341-E082A7DB5F0A}" type="presOf" srcId="{E1A6AEB9-9336-4DDC-9FA1-AD231B5D59A4}" destId="{B531C737-0B63-4135-A165-9A28D9A5A82C}" srcOrd="0" destOrd="0" presId="urn:microsoft.com/office/officeart/2005/8/layout/hierarchy1"/>
    <dgm:cxn modelId="{A9D315FC-9435-4B6E-847E-D29C3126108D}" type="presOf" srcId="{4429965A-93B4-420A-BA3B-D9537378633F}" destId="{A03E10AC-3ACB-459E-A58B-746C2C3A80C5}" srcOrd="0" destOrd="0" presId="urn:microsoft.com/office/officeart/2005/8/layout/hierarchy1"/>
    <dgm:cxn modelId="{9D0A7FFF-4E6E-4B6C-9523-1DCBEC25E3F7}" srcId="{30FD646D-29CC-43FC-BBD3-24934AA19FC4}" destId="{F7560CB2-15B5-4380-A0C7-1C3AB0533953}" srcOrd="9" destOrd="0" parTransId="{7FAC9EC7-6361-4552-87A7-698BE0F1D25F}" sibTransId="{AD08BC16-EC41-44B7-AB4D-1C0ADF9324A0}"/>
    <dgm:cxn modelId="{01CADA92-2D03-4C20-894C-9528EA17E9A7}" type="presParOf" srcId="{BFA00A70-9056-485C-916F-5CBE44C9ABCA}" destId="{08843EB0-134B-450A-A7E6-A0A8F46421E5}" srcOrd="0" destOrd="0" presId="urn:microsoft.com/office/officeart/2005/8/layout/hierarchy1"/>
    <dgm:cxn modelId="{916FECCC-A7B8-404E-843A-1550D7B38B1C}" type="presParOf" srcId="{08843EB0-134B-450A-A7E6-A0A8F46421E5}" destId="{ACD2835E-AD37-476B-AB27-3997C99DF6A6}" srcOrd="0" destOrd="0" presId="urn:microsoft.com/office/officeart/2005/8/layout/hierarchy1"/>
    <dgm:cxn modelId="{7D627F3A-A9C4-40F3-88C1-2C9A44ABD00E}" type="presParOf" srcId="{ACD2835E-AD37-476B-AB27-3997C99DF6A6}" destId="{F57BDB62-1558-4AF4-A12E-4C87CA3C8B97}" srcOrd="0" destOrd="0" presId="urn:microsoft.com/office/officeart/2005/8/layout/hierarchy1"/>
    <dgm:cxn modelId="{5017BDCA-50A0-4D8C-AC2C-4C4897439FC3}" type="presParOf" srcId="{ACD2835E-AD37-476B-AB27-3997C99DF6A6}" destId="{A0FD97C6-877F-4FFC-8E99-7A64EF31C0A8}" srcOrd="1" destOrd="0" presId="urn:microsoft.com/office/officeart/2005/8/layout/hierarchy1"/>
    <dgm:cxn modelId="{DEEBD3F6-D023-476A-A9D5-026FA1108574}" type="presParOf" srcId="{08843EB0-134B-450A-A7E6-A0A8F46421E5}" destId="{28ACE96E-CE0B-40FC-A052-423E54840CF6}" srcOrd="1" destOrd="0" presId="urn:microsoft.com/office/officeart/2005/8/layout/hierarchy1"/>
    <dgm:cxn modelId="{1891EDC0-17CF-4D44-BB79-60D114C883A5}" type="presParOf" srcId="{28ACE96E-CE0B-40FC-A052-423E54840CF6}" destId="{D215BD48-85A1-49F3-B2A8-B58A9697EEBB}" srcOrd="0" destOrd="0" presId="urn:microsoft.com/office/officeart/2005/8/layout/hierarchy1"/>
    <dgm:cxn modelId="{B9643B4E-262E-4C0B-AACA-C442EDFC70EC}" type="presParOf" srcId="{28ACE96E-CE0B-40FC-A052-423E54840CF6}" destId="{49045435-5EE7-438D-BFF8-DB3A0A5DC552}" srcOrd="1" destOrd="0" presId="urn:microsoft.com/office/officeart/2005/8/layout/hierarchy1"/>
    <dgm:cxn modelId="{FD8A6815-8076-41D8-A8C0-F44AD7D3784C}" type="presParOf" srcId="{49045435-5EE7-438D-BFF8-DB3A0A5DC552}" destId="{B276E41D-C402-4FD8-AAC9-2AE61299C500}" srcOrd="0" destOrd="0" presId="urn:microsoft.com/office/officeart/2005/8/layout/hierarchy1"/>
    <dgm:cxn modelId="{63A7702C-D92E-4BF9-AB7E-0611DB786241}" type="presParOf" srcId="{B276E41D-C402-4FD8-AAC9-2AE61299C500}" destId="{88B07013-C9F8-4C6B-8BEF-B5A7BCB0DA6F}" srcOrd="0" destOrd="0" presId="urn:microsoft.com/office/officeart/2005/8/layout/hierarchy1"/>
    <dgm:cxn modelId="{C03D4FA9-4054-4D10-B4CD-C1BF5D9120F4}" type="presParOf" srcId="{B276E41D-C402-4FD8-AAC9-2AE61299C500}" destId="{C1741C08-E473-455B-A430-DD7ABEA4DE5D}" srcOrd="1" destOrd="0" presId="urn:microsoft.com/office/officeart/2005/8/layout/hierarchy1"/>
    <dgm:cxn modelId="{1AB67464-1336-45FC-9273-B7347D546103}" type="presParOf" srcId="{49045435-5EE7-438D-BFF8-DB3A0A5DC552}" destId="{B84497B6-BE6C-437E-991D-73F5725AC7D1}" srcOrd="1" destOrd="0" presId="urn:microsoft.com/office/officeart/2005/8/layout/hierarchy1"/>
    <dgm:cxn modelId="{46C86952-AE9E-4511-8979-F55AE81FA75F}" type="presParOf" srcId="{B84497B6-BE6C-437E-991D-73F5725AC7D1}" destId="{9705B2C5-8D72-46B2-9641-38F4EF953461}" srcOrd="0" destOrd="0" presId="urn:microsoft.com/office/officeart/2005/8/layout/hierarchy1"/>
    <dgm:cxn modelId="{338195EA-A7F1-47E4-BEAC-6758E5FEEA93}" type="presParOf" srcId="{B84497B6-BE6C-437E-991D-73F5725AC7D1}" destId="{02FCB17A-0100-4523-87A2-E8E74339ACCA}" srcOrd="1" destOrd="0" presId="urn:microsoft.com/office/officeart/2005/8/layout/hierarchy1"/>
    <dgm:cxn modelId="{5246DBD5-C007-44D8-9560-FE2BF035731E}" type="presParOf" srcId="{02FCB17A-0100-4523-87A2-E8E74339ACCA}" destId="{6F782098-A719-4731-9775-6BE5E49D5F99}" srcOrd="0" destOrd="0" presId="urn:microsoft.com/office/officeart/2005/8/layout/hierarchy1"/>
    <dgm:cxn modelId="{9E16E0E5-E34D-480F-9232-A00E0DBA41E8}" type="presParOf" srcId="{6F782098-A719-4731-9775-6BE5E49D5F99}" destId="{DAA627E7-C34D-40AE-8D22-75A4BE4369FC}" srcOrd="0" destOrd="0" presId="urn:microsoft.com/office/officeart/2005/8/layout/hierarchy1"/>
    <dgm:cxn modelId="{2476B862-2412-4B7E-A55D-D815D93BA22E}" type="presParOf" srcId="{6F782098-A719-4731-9775-6BE5E49D5F99}" destId="{DFF4B3F0-EBAE-4692-B803-F86B5F8DA670}" srcOrd="1" destOrd="0" presId="urn:microsoft.com/office/officeart/2005/8/layout/hierarchy1"/>
    <dgm:cxn modelId="{70FA7AE7-1EFB-43E0-950C-DA68A9332E8D}" type="presParOf" srcId="{02FCB17A-0100-4523-87A2-E8E74339ACCA}" destId="{737707BA-C2B2-42C7-A40D-164D253AADBB}" srcOrd="1" destOrd="0" presId="urn:microsoft.com/office/officeart/2005/8/layout/hierarchy1"/>
    <dgm:cxn modelId="{8A550DA6-404F-4856-AF40-CF34017F2710}" type="presParOf" srcId="{737707BA-C2B2-42C7-A40D-164D253AADBB}" destId="{31BDE683-0119-4D76-9ECD-6DC0EE86AA6C}" srcOrd="0" destOrd="0" presId="urn:microsoft.com/office/officeart/2005/8/layout/hierarchy1"/>
    <dgm:cxn modelId="{332D99FB-2CA2-4E24-B692-9449C4082C68}" type="presParOf" srcId="{737707BA-C2B2-42C7-A40D-164D253AADBB}" destId="{D2CF9D5B-4810-4FCE-8B75-1A056B257147}" srcOrd="1" destOrd="0" presId="urn:microsoft.com/office/officeart/2005/8/layout/hierarchy1"/>
    <dgm:cxn modelId="{F7EB012B-17EB-48EB-9703-F517EA122772}" type="presParOf" srcId="{D2CF9D5B-4810-4FCE-8B75-1A056B257147}" destId="{0E3F9A57-876E-4F57-90B4-4A74708EF863}" srcOrd="0" destOrd="0" presId="urn:microsoft.com/office/officeart/2005/8/layout/hierarchy1"/>
    <dgm:cxn modelId="{420125C0-BBE8-4780-A8EA-9CF031D5828F}" type="presParOf" srcId="{0E3F9A57-876E-4F57-90B4-4A74708EF863}" destId="{B192A29B-64B4-4890-9435-9FE7F762C5ED}" srcOrd="0" destOrd="0" presId="urn:microsoft.com/office/officeart/2005/8/layout/hierarchy1"/>
    <dgm:cxn modelId="{6F99E653-FE5E-4BE4-9A9A-4C9AE5BE02B0}" type="presParOf" srcId="{0E3F9A57-876E-4F57-90B4-4A74708EF863}" destId="{FBB65F8A-42D9-4AB0-B881-66ACB3084056}" srcOrd="1" destOrd="0" presId="urn:microsoft.com/office/officeart/2005/8/layout/hierarchy1"/>
    <dgm:cxn modelId="{FE76040C-1EF7-488C-B1A1-E29D73D36A6B}" type="presParOf" srcId="{D2CF9D5B-4810-4FCE-8B75-1A056B257147}" destId="{0AD916D0-AC62-4D01-985A-C5A71DA0DD4A}" srcOrd="1" destOrd="0" presId="urn:microsoft.com/office/officeart/2005/8/layout/hierarchy1"/>
    <dgm:cxn modelId="{842C3C1D-2BC9-4258-B7DB-1B5D8C668667}" type="presParOf" srcId="{28ACE96E-CE0B-40FC-A052-423E54840CF6}" destId="{794D08D8-88FE-4AD7-9022-C013850CE15C}" srcOrd="2" destOrd="0" presId="urn:microsoft.com/office/officeart/2005/8/layout/hierarchy1"/>
    <dgm:cxn modelId="{168236E6-77C1-4CA1-9040-C3A9FFD1A727}" type="presParOf" srcId="{28ACE96E-CE0B-40FC-A052-423E54840CF6}" destId="{87B6E47D-38D2-405D-B64D-2648080A2BC2}" srcOrd="3" destOrd="0" presId="urn:microsoft.com/office/officeart/2005/8/layout/hierarchy1"/>
    <dgm:cxn modelId="{368AA855-6473-4DE2-B39F-E97B990C6EE6}" type="presParOf" srcId="{87B6E47D-38D2-405D-B64D-2648080A2BC2}" destId="{B201F783-1CA9-4110-AB2B-080F853BEAB3}" srcOrd="0" destOrd="0" presId="urn:microsoft.com/office/officeart/2005/8/layout/hierarchy1"/>
    <dgm:cxn modelId="{8D518C6F-BFAC-4C9D-B080-9EBDF028AF11}" type="presParOf" srcId="{B201F783-1CA9-4110-AB2B-080F853BEAB3}" destId="{47462346-7DC3-4AF8-8A13-23353F7ACFD9}" srcOrd="0" destOrd="0" presId="urn:microsoft.com/office/officeart/2005/8/layout/hierarchy1"/>
    <dgm:cxn modelId="{08CB61ED-4071-4E7F-B211-5899C30B699E}" type="presParOf" srcId="{B201F783-1CA9-4110-AB2B-080F853BEAB3}" destId="{7F687810-4E02-4C55-85AD-DB4281C8ECBE}" srcOrd="1" destOrd="0" presId="urn:microsoft.com/office/officeart/2005/8/layout/hierarchy1"/>
    <dgm:cxn modelId="{E2DDA824-FD46-48A4-BA67-C23AFED0AF5B}" type="presParOf" srcId="{87B6E47D-38D2-405D-B64D-2648080A2BC2}" destId="{8E23AF7E-A32E-4C4B-AE3C-2F0473E4ED4F}" srcOrd="1" destOrd="0" presId="urn:microsoft.com/office/officeart/2005/8/layout/hierarchy1"/>
    <dgm:cxn modelId="{C918CBAC-EF9A-462C-B8C9-3CB358A1CFC5}" type="presParOf" srcId="{8E23AF7E-A32E-4C4B-AE3C-2F0473E4ED4F}" destId="{04B4F320-4722-419E-BBE5-5E8558994168}" srcOrd="0" destOrd="0" presId="urn:microsoft.com/office/officeart/2005/8/layout/hierarchy1"/>
    <dgm:cxn modelId="{C2EEE99C-598E-4CE9-8B0F-734E191A15A9}" type="presParOf" srcId="{8E23AF7E-A32E-4C4B-AE3C-2F0473E4ED4F}" destId="{439BDBCF-45A0-4C89-B219-F3E57C1D83D0}" srcOrd="1" destOrd="0" presId="urn:microsoft.com/office/officeart/2005/8/layout/hierarchy1"/>
    <dgm:cxn modelId="{4DC03204-D0CF-4BFB-990E-594480AC0155}" type="presParOf" srcId="{439BDBCF-45A0-4C89-B219-F3E57C1D83D0}" destId="{625147F9-4758-4F25-9611-4914FC1F5914}" srcOrd="0" destOrd="0" presId="urn:microsoft.com/office/officeart/2005/8/layout/hierarchy1"/>
    <dgm:cxn modelId="{B23F3E95-31A2-47CA-B812-A15A8D1CE6C9}" type="presParOf" srcId="{625147F9-4758-4F25-9611-4914FC1F5914}" destId="{5C4B8149-3110-4A89-86E3-56E6BCD544EA}" srcOrd="0" destOrd="0" presId="urn:microsoft.com/office/officeart/2005/8/layout/hierarchy1"/>
    <dgm:cxn modelId="{BFC1BB4B-0981-4ADA-A2A7-E8F1B5B15D85}" type="presParOf" srcId="{625147F9-4758-4F25-9611-4914FC1F5914}" destId="{C7E29754-EBB0-48C0-8870-62738784D80A}" srcOrd="1" destOrd="0" presId="urn:microsoft.com/office/officeart/2005/8/layout/hierarchy1"/>
    <dgm:cxn modelId="{801D5AD7-CF15-4B83-AA10-DA47B1D6F73E}" type="presParOf" srcId="{439BDBCF-45A0-4C89-B219-F3E57C1D83D0}" destId="{6A1779A1-234C-4E07-B705-686F3E9800AA}" srcOrd="1" destOrd="0" presId="urn:microsoft.com/office/officeart/2005/8/layout/hierarchy1"/>
    <dgm:cxn modelId="{E305EF28-4614-42C2-8EA0-B02B69CC802B}" type="presParOf" srcId="{6A1779A1-234C-4E07-B705-686F3E9800AA}" destId="{EFC6976B-8110-41FB-A03B-E9567D2EA608}" srcOrd="0" destOrd="0" presId="urn:microsoft.com/office/officeart/2005/8/layout/hierarchy1"/>
    <dgm:cxn modelId="{0B9800E8-663A-4D5D-A45C-5788B53D8B32}" type="presParOf" srcId="{6A1779A1-234C-4E07-B705-686F3E9800AA}" destId="{E1017D2E-67C8-4410-AB02-149111DCF133}" srcOrd="1" destOrd="0" presId="urn:microsoft.com/office/officeart/2005/8/layout/hierarchy1"/>
    <dgm:cxn modelId="{1A7F60EC-189A-4BF4-96B0-AEF9CDD7B537}" type="presParOf" srcId="{E1017D2E-67C8-4410-AB02-149111DCF133}" destId="{D494C854-E924-43C0-B09C-1B89ABE90039}" srcOrd="0" destOrd="0" presId="urn:microsoft.com/office/officeart/2005/8/layout/hierarchy1"/>
    <dgm:cxn modelId="{560200D7-E90A-45EB-8FCE-3399416C8BA3}" type="presParOf" srcId="{D494C854-E924-43C0-B09C-1B89ABE90039}" destId="{434D16BD-AE81-445D-AA91-5AF2D86B4A72}" srcOrd="0" destOrd="0" presId="urn:microsoft.com/office/officeart/2005/8/layout/hierarchy1"/>
    <dgm:cxn modelId="{4E6A6EED-A800-4637-B5AE-6FD3447284F6}" type="presParOf" srcId="{D494C854-E924-43C0-B09C-1B89ABE90039}" destId="{CFE3367F-95E9-4005-8C6B-FFEA9D755933}" srcOrd="1" destOrd="0" presId="urn:microsoft.com/office/officeart/2005/8/layout/hierarchy1"/>
    <dgm:cxn modelId="{8DAA5193-FE52-4F44-9FBA-E9DA814B89A0}" type="presParOf" srcId="{E1017D2E-67C8-4410-AB02-149111DCF133}" destId="{DB1DCD18-817C-4D8F-B7DE-ADC6B12F9EE3}" srcOrd="1" destOrd="0" presId="urn:microsoft.com/office/officeart/2005/8/layout/hierarchy1"/>
    <dgm:cxn modelId="{E59E51D0-0779-4934-A9F1-35DF38301679}" type="presParOf" srcId="{DB1DCD18-817C-4D8F-B7DE-ADC6B12F9EE3}" destId="{1B9948B9-67D2-474B-A931-BEF70F892152}" srcOrd="0" destOrd="0" presId="urn:microsoft.com/office/officeart/2005/8/layout/hierarchy1"/>
    <dgm:cxn modelId="{A1C497D0-8AB0-4425-A01E-49B07A4D5350}" type="presParOf" srcId="{DB1DCD18-817C-4D8F-B7DE-ADC6B12F9EE3}" destId="{A4A23F48-9C2C-4C0D-A712-9CAB040D2735}" srcOrd="1" destOrd="0" presId="urn:microsoft.com/office/officeart/2005/8/layout/hierarchy1"/>
    <dgm:cxn modelId="{05EF5C37-94BE-4452-BB82-AF7F3C33EC54}" type="presParOf" srcId="{A4A23F48-9C2C-4C0D-A712-9CAB040D2735}" destId="{82BFB793-E3AF-4E86-9618-6CEB88FF36FD}" srcOrd="0" destOrd="0" presId="urn:microsoft.com/office/officeart/2005/8/layout/hierarchy1"/>
    <dgm:cxn modelId="{35BFCDBA-3ADC-4DCC-8F3B-A09DD26B5375}" type="presParOf" srcId="{82BFB793-E3AF-4E86-9618-6CEB88FF36FD}" destId="{3A4121E3-9FC8-4C78-8320-04327E15D8E4}" srcOrd="0" destOrd="0" presId="urn:microsoft.com/office/officeart/2005/8/layout/hierarchy1"/>
    <dgm:cxn modelId="{3574C8B3-25D2-47EF-8E8E-AFE4D302B7B3}" type="presParOf" srcId="{82BFB793-E3AF-4E86-9618-6CEB88FF36FD}" destId="{0C81B528-0055-4024-8630-0646A024F139}" srcOrd="1" destOrd="0" presId="urn:microsoft.com/office/officeart/2005/8/layout/hierarchy1"/>
    <dgm:cxn modelId="{E376C746-1E23-4B86-9EF5-AA8C74A95E53}" type="presParOf" srcId="{A4A23F48-9C2C-4C0D-A712-9CAB040D2735}" destId="{5DEA694C-CDF2-4C0C-BA89-2471F62F66DC}" srcOrd="1" destOrd="0" presId="urn:microsoft.com/office/officeart/2005/8/layout/hierarchy1"/>
    <dgm:cxn modelId="{959F719C-B428-4CC2-86DE-D918E214AB78}" type="presParOf" srcId="{5DEA694C-CDF2-4C0C-BA89-2471F62F66DC}" destId="{B531C737-0B63-4135-A165-9A28D9A5A82C}" srcOrd="0" destOrd="0" presId="urn:microsoft.com/office/officeart/2005/8/layout/hierarchy1"/>
    <dgm:cxn modelId="{85BD0099-6B17-43A9-9C31-3E8C0E7E6579}" type="presParOf" srcId="{5DEA694C-CDF2-4C0C-BA89-2471F62F66DC}" destId="{5FCE83E2-49EF-4B62-8E58-B214A977EBAC}" srcOrd="1" destOrd="0" presId="urn:microsoft.com/office/officeart/2005/8/layout/hierarchy1"/>
    <dgm:cxn modelId="{74ECFA9B-E979-4D12-AE90-888BA0704204}" type="presParOf" srcId="{5FCE83E2-49EF-4B62-8E58-B214A977EBAC}" destId="{93B12C13-7BB7-4F67-B469-C2BF21A3DDD2}" srcOrd="0" destOrd="0" presId="urn:microsoft.com/office/officeart/2005/8/layout/hierarchy1"/>
    <dgm:cxn modelId="{1CB6B637-BBC6-4F98-B5EB-1467189E5AAD}" type="presParOf" srcId="{93B12C13-7BB7-4F67-B469-C2BF21A3DDD2}" destId="{84E8A777-B886-4431-8111-C1FB3568053C}" srcOrd="0" destOrd="0" presId="urn:microsoft.com/office/officeart/2005/8/layout/hierarchy1"/>
    <dgm:cxn modelId="{BE63EF0B-6047-4CAA-8D15-85B34B85A6B3}" type="presParOf" srcId="{93B12C13-7BB7-4F67-B469-C2BF21A3DDD2}" destId="{BC762B79-1D59-4E89-9D79-7DD6BFC0948F}" srcOrd="1" destOrd="0" presId="urn:microsoft.com/office/officeart/2005/8/layout/hierarchy1"/>
    <dgm:cxn modelId="{F4AA92AA-C4AB-4A0D-B3CB-F50A9E1BBF59}" type="presParOf" srcId="{5FCE83E2-49EF-4B62-8E58-B214A977EBAC}" destId="{25B09400-9F2F-4982-9E76-780CD7F9D959}" srcOrd="1" destOrd="0" presId="urn:microsoft.com/office/officeart/2005/8/layout/hierarchy1"/>
    <dgm:cxn modelId="{6596E264-4F7F-47BD-A600-97EBC2C20CB7}" type="presParOf" srcId="{28ACE96E-CE0B-40FC-A052-423E54840CF6}" destId="{4846F94E-CE3E-4EB7-80D4-340847D4F43C}" srcOrd="4" destOrd="0" presId="urn:microsoft.com/office/officeart/2005/8/layout/hierarchy1"/>
    <dgm:cxn modelId="{C363527A-695A-4301-A1D2-D37F829E8F1B}" type="presParOf" srcId="{28ACE96E-CE0B-40FC-A052-423E54840CF6}" destId="{12F1EAE4-5A3C-4DF6-A83B-FCD618F82B5E}" srcOrd="5" destOrd="0" presId="urn:microsoft.com/office/officeart/2005/8/layout/hierarchy1"/>
    <dgm:cxn modelId="{994E4E22-27CB-41BC-95C2-F1415F3A7955}" type="presParOf" srcId="{12F1EAE4-5A3C-4DF6-A83B-FCD618F82B5E}" destId="{0D344466-285F-433A-99F5-BF6EE944603D}" srcOrd="0" destOrd="0" presId="urn:microsoft.com/office/officeart/2005/8/layout/hierarchy1"/>
    <dgm:cxn modelId="{30C1FAC2-8717-471A-96BB-B8272610B314}" type="presParOf" srcId="{0D344466-285F-433A-99F5-BF6EE944603D}" destId="{8A5DBC50-273B-4335-8981-7E80AD4EB6F0}" srcOrd="0" destOrd="0" presId="urn:microsoft.com/office/officeart/2005/8/layout/hierarchy1"/>
    <dgm:cxn modelId="{6569D150-AE60-4F14-B802-D362B646BB0A}" type="presParOf" srcId="{0D344466-285F-433A-99F5-BF6EE944603D}" destId="{B614F911-D137-499C-85E7-9DC64D295859}" srcOrd="1" destOrd="0" presId="urn:microsoft.com/office/officeart/2005/8/layout/hierarchy1"/>
    <dgm:cxn modelId="{3F5BBFC3-5E5C-4DBC-A3FD-5DCCC0B8A54D}" type="presParOf" srcId="{12F1EAE4-5A3C-4DF6-A83B-FCD618F82B5E}" destId="{73E72256-06A9-428B-99BE-4ED560C7668B}" srcOrd="1" destOrd="0" presId="urn:microsoft.com/office/officeart/2005/8/layout/hierarchy1"/>
    <dgm:cxn modelId="{ADCBFCB1-017E-477B-B090-9AA89434B9D2}" type="presParOf" srcId="{73E72256-06A9-428B-99BE-4ED560C7668B}" destId="{3B230100-79F9-4A89-B519-DD84A1896BED}" srcOrd="0" destOrd="0" presId="urn:microsoft.com/office/officeart/2005/8/layout/hierarchy1"/>
    <dgm:cxn modelId="{2CD55EC6-4953-4447-896E-AC3E876B175F}" type="presParOf" srcId="{73E72256-06A9-428B-99BE-4ED560C7668B}" destId="{E5400487-E90A-49FF-9BB5-4D3AC5F89991}" srcOrd="1" destOrd="0" presId="urn:microsoft.com/office/officeart/2005/8/layout/hierarchy1"/>
    <dgm:cxn modelId="{29917814-5759-4BC0-948C-476821AC85B6}" type="presParOf" srcId="{E5400487-E90A-49FF-9BB5-4D3AC5F89991}" destId="{B9FE3685-FB4E-49B0-B7B1-83D1292F45A7}" srcOrd="0" destOrd="0" presId="urn:microsoft.com/office/officeart/2005/8/layout/hierarchy1"/>
    <dgm:cxn modelId="{FD27A4A3-9DAC-4E66-870B-F346E5072C10}" type="presParOf" srcId="{B9FE3685-FB4E-49B0-B7B1-83D1292F45A7}" destId="{07B19F9C-E678-49E1-BA2E-4BD0B2E55B0E}" srcOrd="0" destOrd="0" presId="urn:microsoft.com/office/officeart/2005/8/layout/hierarchy1"/>
    <dgm:cxn modelId="{984EB070-E554-4EFC-80C9-58618A33C96C}" type="presParOf" srcId="{B9FE3685-FB4E-49B0-B7B1-83D1292F45A7}" destId="{8B5A79F5-0D93-474F-BFCB-5863A8D4FD9E}" srcOrd="1" destOrd="0" presId="urn:microsoft.com/office/officeart/2005/8/layout/hierarchy1"/>
    <dgm:cxn modelId="{87E9B5BB-A21B-4FE7-9168-BAC410F67E74}" type="presParOf" srcId="{E5400487-E90A-49FF-9BB5-4D3AC5F89991}" destId="{7433BF72-2ADB-4E39-B198-D304C0579E97}" srcOrd="1" destOrd="0" presId="urn:microsoft.com/office/officeart/2005/8/layout/hierarchy1"/>
    <dgm:cxn modelId="{6E3AC43B-D122-44E0-850B-4365E2A429B2}" type="presParOf" srcId="{7433BF72-2ADB-4E39-B198-D304C0579E97}" destId="{E65DD749-A622-40EB-BB94-59636D8ABA74}" srcOrd="0" destOrd="0" presId="urn:microsoft.com/office/officeart/2005/8/layout/hierarchy1"/>
    <dgm:cxn modelId="{F575FDC4-3CF7-4F11-A26B-E6C9C20644C2}" type="presParOf" srcId="{7433BF72-2ADB-4E39-B198-D304C0579E97}" destId="{A40DE15A-DA8A-4C80-8730-6838FC2B2672}" srcOrd="1" destOrd="0" presId="urn:microsoft.com/office/officeart/2005/8/layout/hierarchy1"/>
    <dgm:cxn modelId="{E0DD2AD9-4ED9-49FC-9724-B57F535477B9}" type="presParOf" srcId="{A40DE15A-DA8A-4C80-8730-6838FC2B2672}" destId="{74312BF2-87E8-4D67-950D-E5F2B86F4B47}" srcOrd="0" destOrd="0" presId="urn:microsoft.com/office/officeart/2005/8/layout/hierarchy1"/>
    <dgm:cxn modelId="{A120EA34-2210-422C-B074-5E11C5F27E3E}" type="presParOf" srcId="{74312BF2-87E8-4D67-950D-E5F2B86F4B47}" destId="{5F024B10-4847-459D-9297-94095D49D285}" srcOrd="0" destOrd="0" presId="urn:microsoft.com/office/officeart/2005/8/layout/hierarchy1"/>
    <dgm:cxn modelId="{B2361526-6193-4EA4-BC48-1C192F4E7B69}" type="presParOf" srcId="{74312BF2-87E8-4D67-950D-E5F2B86F4B47}" destId="{1638890B-F745-47A7-BD33-B9E6E4D2C202}" srcOrd="1" destOrd="0" presId="urn:microsoft.com/office/officeart/2005/8/layout/hierarchy1"/>
    <dgm:cxn modelId="{600B6AE7-0420-4C86-AE55-598D993C4326}" type="presParOf" srcId="{A40DE15A-DA8A-4C80-8730-6838FC2B2672}" destId="{42FA4C28-CD53-452F-B565-15910361E740}" srcOrd="1" destOrd="0" presId="urn:microsoft.com/office/officeart/2005/8/layout/hierarchy1"/>
    <dgm:cxn modelId="{F74676E0-D031-45BA-8C8C-7E1807E0931C}" type="presParOf" srcId="{42FA4C28-CD53-452F-B565-15910361E740}" destId="{80671AE3-A840-4DAE-9D45-8EA3B1E1C8AF}" srcOrd="0" destOrd="0" presId="urn:microsoft.com/office/officeart/2005/8/layout/hierarchy1"/>
    <dgm:cxn modelId="{6779E2CD-CF17-4BE9-A765-291DCEA893DE}" type="presParOf" srcId="{42FA4C28-CD53-452F-B565-15910361E740}" destId="{5EC1407D-6BEF-4F45-8C7C-6623A59B5855}" srcOrd="1" destOrd="0" presId="urn:microsoft.com/office/officeart/2005/8/layout/hierarchy1"/>
    <dgm:cxn modelId="{E40C7A8B-46BE-490B-A36A-E3BD9E699376}" type="presParOf" srcId="{5EC1407D-6BEF-4F45-8C7C-6623A59B5855}" destId="{ED2633B5-966E-4E98-9091-E0ADBA5052EF}" srcOrd="0" destOrd="0" presId="urn:microsoft.com/office/officeart/2005/8/layout/hierarchy1"/>
    <dgm:cxn modelId="{7270CFB4-88F2-493B-9ECD-D5CD176D50A9}" type="presParOf" srcId="{ED2633B5-966E-4E98-9091-E0ADBA5052EF}" destId="{7A999F80-3AAB-4E1E-968E-5E28F9EBAD8F}" srcOrd="0" destOrd="0" presId="urn:microsoft.com/office/officeart/2005/8/layout/hierarchy1"/>
    <dgm:cxn modelId="{78AC939C-0D60-4911-A396-893754BF970D}" type="presParOf" srcId="{ED2633B5-966E-4E98-9091-E0ADBA5052EF}" destId="{43E54BAE-C807-44A8-8A43-EC40E465DD4C}" srcOrd="1" destOrd="0" presId="urn:microsoft.com/office/officeart/2005/8/layout/hierarchy1"/>
    <dgm:cxn modelId="{F2299260-477F-43C8-94E0-B53E10373872}" type="presParOf" srcId="{5EC1407D-6BEF-4F45-8C7C-6623A59B5855}" destId="{51071691-12B8-4B23-9E02-7F024088BA95}" srcOrd="1" destOrd="0" presId="urn:microsoft.com/office/officeart/2005/8/layout/hierarchy1"/>
    <dgm:cxn modelId="{9CFAF10F-9AAE-44F2-ABB8-CA52F13EF103}" type="presParOf" srcId="{28ACE96E-CE0B-40FC-A052-423E54840CF6}" destId="{E3F9F21B-8A80-4983-BF7A-EEA1D60A162A}" srcOrd="6" destOrd="0" presId="urn:microsoft.com/office/officeart/2005/8/layout/hierarchy1"/>
    <dgm:cxn modelId="{0D8B963B-CD8B-403B-94D6-FCBC2A4CC460}" type="presParOf" srcId="{28ACE96E-CE0B-40FC-A052-423E54840CF6}" destId="{DCB9BA5A-7634-4017-A707-FEBEDE5E613B}" srcOrd="7" destOrd="0" presId="urn:microsoft.com/office/officeart/2005/8/layout/hierarchy1"/>
    <dgm:cxn modelId="{BF1A20F8-A3AD-4F2F-9A22-5C8E798756C3}" type="presParOf" srcId="{DCB9BA5A-7634-4017-A707-FEBEDE5E613B}" destId="{2A31C3EE-3FF2-446A-B2C8-202FBC7CC01A}" srcOrd="0" destOrd="0" presId="urn:microsoft.com/office/officeart/2005/8/layout/hierarchy1"/>
    <dgm:cxn modelId="{9E6E39F6-AE98-480A-B4DD-4A39ED78B36B}" type="presParOf" srcId="{2A31C3EE-3FF2-446A-B2C8-202FBC7CC01A}" destId="{EDA1FDFB-E4B6-4295-91D6-BB4EBA3A174D}" srcOrd="0" destOrd="0" presId="urn:microsoft.com/office/officeart/2005/8/layout/hierarchy1"/>
    <dgm:cxn modelId="{5FA3E500-1968-4D5C-AD1B-ADF6B5CD9B9D}" type="presParOf" srcId="{2A31C3EE-3FF2-446A-B2C8-202FBC7CC01A}" destId="{B1AD20F8-B7F4-4BEC-B4C0-1F572A5D1FBE}" srcOrd="1" destOrd="0" presId="urn:microsoft.com/office/officeart/2005/8/layout/hierarchy1"/>
    <dgm:cxn modelId="{DBA06F3E-1C62-4DDE-A282-F1794B96F79C}" type="presParOf" srcId="{DCB9BA5A-7634-4017-A707-FEBEDE5E613B}" destId="{C733C598-4229-4C5C-A1B9-A095E2613EF9}" srcOrd="1" destOrd="0" presId="urn:microsoft.com/office/officeart/2005/8/layout/hierarchy1"/>
    <dgm:cxn modelId="{7B20A2B7-454A-4BAF-BB29-7571BD4054FC}" type="presParOf" srcId="{C733C598-4229-4C5C-A1B9-A095E2613EF9}" destId="{0F59D9D5-36CB-4FE3-A01E-00107627A295}" srcOrd="0" destOrd="0" presId="urn:microsoft.com/office/officeart/2005/8/layout/hierarchy1"/>
    <dgm:cxn modelId="{A8EA07CC-3423-43B7-8CD2-495D1DC658D0}" type="presParOf" srcId="{C733C598-4229-4C5C-A1B9-A095E2613EF9}" destId="{05E25C19-DB0C-4103-95A4-8A7953383D01}" srcOrd="1" destOrd="0" presId="urn:microsoft.com/office/officeart/2005/8/layout/hierarchy1"/>
    <dgm:cxn modelId="{F5D2AA4D-94D2-46CD-ADD6-505AA70193C8}" type="presParOf" srcId="{05E25C19-DB0C-4103-95A4-8A7953383D01}" destId="{99495368-24D1-493D-A574-C5F2FF4BB77B}" srcOrd="0" destOrd="0" presId="urn:microsoft.com/office/officeart/2005/8/layout/hierarchy1"/>
    <dgm:cxn modelId="{882EE10A-8BF7-416D-AEC5-4C49AFCDCC67}" type="presParOf" srcId="{99495368-24D1-493D-A574-C5F2FF4BB77B}" destId="{57489CC9-0F1C-4D9D-932E-EEFAF3CA24FE}" srcOrd="0" destOrd="0" presId="urn:microsoft.com/office/officeart/2005/8/layout/hierarchy1"/>
    <dgm:cxn modelId="{9FF05184-FC19-43C8-8E27-1D0DBEF67799}" type="presParOf" srcId="{99495368-24D1-493D-A574-C5F2FF4BB77B}" destId="{9CC55809-31D2-479C-92AA-1C3388723168}" srcOrd="1" destOrd="0" presId="urn:microsoft.com/office/officeart/2005/8/layout/hierarchy1"/>
    <dgm:cxn modelId="{A41FF6E0-60E9-4E15-B037-C95167D5A69D}" type="presParOf" srcId="{05E25C19-DB0C-4103-95A4-8A7953383D01}" destId="{8A8F78B7-30C3-4D86-A354-71BBEC66454E}" srcOrd="1" destOrd="0" presId="urn:microsoft.com/office/officeart/2005/8/layout/hierarchy1"/>
    <dgm:cxn modelId="{86C46A86-81B9-4869-87AB-310D1BC5B26C}" type="presParOf" srcId="{8A8F78B7-30C3-4D86-A354-71BBEC66454E}" destId="{AA35F8BE-3072-49B0-925C-9A8B686A1CB3}" srcOrd="0" destOrd="0" presId="urn:microsoft.com/office/officeart/2005/8/layout/hierarchy1"/>
    <dgm:cxn modelId="{135AFC12-2CED-43CC-9548-2962777B2B28}" type="presParOf" srcId="{8A8F78B7-30C3-4D86-A354-71BBEC66454E}" destId="{8C4E4135-2F6A-4326-9393-B98D28513DA4}" srcOrd="1" destOrd="0" presId="urn:microsoft.com/office/officeart/2005/8/layout/hierarchy1"/>
    <dgm:cxn modelId="{61E23CA8-C1B3-432A-BDC6-B5BED4245979}" type="presParOf" srcId="{8C4E4135-2F6A-4326-9393-B98D28513DA4}" destId="{8A71374A-DDA4-404D-9F51-EF86D8FE9839}" srcOrd="0" destOrd="0" presId="urn:microsoft.com/office/officeart/2005/8/layout/hierarchy1"/>
    <dgm:cxn modelId="{0BAD499B-F5CE-4F7D-9AC7-255D9C8642CF}" type="presParOf" srcId="{8A71374A-DDA4-404D-9F51-EF86D8FE9839}" destId="{CDC331F3-95B6-4765-B6AE-82C046F058E5}" srcOrd="0" destOrd="0" presId="urn:microsoft.com/office/officeart/2005/8/layout/hierarchy1"/>
    <dgm:cxn modelId="{23CFC9FF-5CC4-422F-B3DB-0117BC8C688D}" type="presParOf" srcId="{8A71374A-DDA4-404D-9F51-EF86D8FE9839}" destId="{D7F7359D-3655-4B53-A4FE-C280332F5DFF}" srcOrd="1" destOrd="0" presId="urn:microsoft.com/office/officeart/2005/8/layout/hierarchy1"/>
    <dgm:cxn modelId="{50CFE024-508B-480B-93AB-09495BB24C41}" type="presParOf" srcId="{8C4E4135-2F6A-4326-9393-B98D28513DA4}" destId="{50D0CC8C-0868-4CCF-9DB4-1105AFAEC270}" srcOrd="1" destOrd="0" presId="urn:microsoft.com/office/officeart/2005/8/layout/hierarchy1"/>
    <dgm:cxn modelId="{71F5D308-38CE-41C1-9F7C-A03B1CFAC41F}" type="presParOf" srcId="{50D0CC8C-0868-4CCF-9DB4-1105AFAEC270}" destId="{1D8EAF55-4475-47AE-B6A5-4EA6CFE6AE94}" srcOrd="0" destOrd="0" presId="urn:microsoft.com/office/officeart/2005/8/layout/hierarchy1"/>
    <dgm:cxn modelId="{768E6626-E042-4F8D-8CB1-F24F5C8048C9}" type="presParOf" srcId="{50D0CC8C-0868-4CCF-9DB4-1105AFAEC270}" destId="{5B8C4A9F-F18D-4205-A8B6-050A234350AD}" srcOrd="1" destOrd="0" presId="urn:microsoft.com/office/officeart/2005/8/layout/hierarchy1"/>
    <dgm:cxn modelId="{74D16439-EB77-4243-988C-E6069685A0B2}" type="presParOf" srcId="{5B8C4A9F-F18D-4205-A8B6-050A234350AD}" destId="{152D3CED-71E6-4BB7-B002-0408DB4A8A50}" srcOrd="0" destOrd="0" presId="urn:microsoft.com/office/officeart/2005/8/layout/hierarchy1"/>
    <dgm:cxn modelId="{AF850368-BDCA-4E9C-A8D4-45A451C6309A}" type="presParOf" srcId="{152D3CED-71E6-4BB7-B002-0408DB4A8A50}" destId="{82475F47-C281-4671-980D-AE20F158649F}" srcOrd="0" destOrd="0" presId="urn:microsoft.com/office/officeart/2005/8/layout/hierarchy1"/>
    <dgm:cxn modelId="{3FCD7B50-4663-4553-ACC0-7E3307524C3D}" type="presParOf" srcId="{152D3CED-71E6-4BB7-B002-0408DB4A8A50}" destId="{A4D63A5D-921F-4194-BC84-769FBE6364CC}" srcOrd="1" destOrd="0" presId="urn:microsoft.com/office/officeart/2005/8/layout/hierarchy1"/>
    <dgm:cxn modelId="{80B02970-CE77-455C-8796-E05CFC46C44D}" type="presParOf" srcId="{5B8C4A9F-F18D-4205-A8B6-050A234350AD}" destId="{A8ACAE0A-CD28-4F8F-A744-A8DAB2C15667}" srcOrd="1" destOrd="0" presId="urn:microsoft.com/office/officeart/2005/8/layout/hierarchy1"/>
    <dgm:cxn modelId="{49936E0E-ED3E-49FA-8E41-A8F246AADF6F}" type="presParOf" srcId="{28ACE96E-CE0B-40FC-A052-423E54840CF6}" destId="{D7456CFD-9526-47FD-986D-9B9813A2C688}" srcOrd="8" destOrd="0" presId="urn:microsoft.com/office/officeart/2005/8/layout/hierarchy1"/>
    <dgm:cxn modelId="{72717D97-4907-45FE-B3A1-98BA63527BEC}" type="presParOf" srcId="{28ACE96E-CE0B-40FC-A052-423E54840CF6}" destId="{1BE629BC-7BAD-4A52-AE5B-1C7507E21361}" srcOrd="9" destOrd="0" presId="urn:microsoft.com/office/officeart/2005/8/layout/hierarchy1"/>
    <dgm:cxn modelId="{5D9D5DA0-93DD-4D1A-AAEE-FFC0D52E7888}" type="presParOf" srcId="{1BE629BC-7BAD-4A52-AE5B-1C7507E21361}" destId="{9BDD0DC0-2B6B-4C3A-A2DF-49E08457F431}" srcOrd="0" destOrd="0" presId="urn:microsoft.com/office/officeart/2005/8/layout/hierarchy1"/>
    <dgm:cxn modelId="{D81434F6-D7EB-4AC3-BD50-3C178B203A6A}" type="presParOf" srcId="{9BDD0DC0-2B6B-4C3A-A2DF-49E08457F431}" destId="{3E4E1897-D0BF-490A-AFF0-562747759693}" srcOrd="0" destOrd="0" presId="urn:microsoft.com/office/officeart/2005/8/layout/hierarchy1"/>
    <dgm:cxn modelId="{3B76F35B-A504-41D4-9919-63CA8FA774F2}" type="presParOf" srcId="{9BDD0DC0-2B6B-4C3A-A2DF-49E08457F431}" destId="{9379880C-9209-4358-9135-6D19677A7AC0}" srcOrd="1" destOrd="0" presId="urn:microsoft.com/office/officeart/2005/8/layout/hierarchy1"/>
    <dgm:cxn modelId="{54EEF54F-BC0C-49FD-840C-FD2F7487ABBD}" type="presParOf" srcId="{1BE629BC-7BAD-4A52-AE5B-1C7507E21361}" destId="{D7E222D2-62AA-4BDF-9CFA-84931D77A195}" srcOrd="1" destOrd="0" presId="urn:microsoft.com/office/officeart/2005/8/layout/hierarchy1"/>
    <dgm:cxn modelId="{5A8FDE86-ABCB-42E3-91B4-0ED414F70373}" type="presParOf" srcId="{D7E222D2-62AA-4BDF-9CFA-84931D77A195}" destId="{06CE546B-443C-4F7E-86B1-5F9019A82AF1}" srcOrd="0" destOrd="0" presId="urn:microsoft.com/office/officeart/2005/8/layout/hierarchy1"/>
    <dgm:cxn modelId="{666D33CA-CC03-4A24-BA64-D0FFF24C9C7C}" type="presParOf" srcId="{D7E222D2-62AA-4BDF-9CFA-84931D77A195}" destId="{7715CC9E-71E0-4792-A849-DCA6D9B7603A}" srcOrd="1" destOrd="0" presId="urn:microsoft.com/office/officeart/2005/8/layout/hierarchy1"/>
    <dgm:cxn modelId="{90E80512-C4A3-4463-8499-B1D50B259067}" type="presParOf" srcId="{7715CC9E-71E0-4792-A849-DCA6D9B7603A}" destId="{CE0DCE22-BF30-495A-91A9-B4E3B6B16114}" srcOrd="0" destOrd="0" presId="urn:microsoft.com/office/officeart/2005/8/layout/hierarchy1"/>
    <dgm:cxn modelId="{D4F7E34F-66EF-4A63-8F35-7D1BC83FD8F2}" type="presParOf" srcId="{CE0DCE22-BF30-495A-91A9-B4E3B6B16114}" destId="{D09797BE-E6F6-40DD-B317-1FF1A6A015A4}" srcOrd="0" destOrd="0" presId="urn:microsoft.com/office/officeart/2005/8/layout/hierarchy1"/>
    <dgm:cxn modelId="{A95A84DF-863F-4B5F-BEA3-00591594BC38}" type="presParOf" srcId="{CE0DCE22-BF30-495A-91A9-B4E3B6B16114}" destId="{AD7463CE-0AA7-4428-972E-8B2DA92D907F}" srcOrd="1" destOrd="0" presId="urn:microsoft.com/office/officeart/2005/8/layout/hierarchy1"/>
    <dgm:cxn modelId="{06907F89-D03B-4901-92CA-F47D609E126A}" type="presParOf" srcId="{7715CC9E-71E0-4792-A849-DCA6D9B7603A}" destId="{F0C9C1A3-3EE2-4BAE-9302-BB3AB19CFA0B}" srcOrd="1" destOrd="0" presId="urn:microsoft.com/office/officeart/2005/8/layout/hierarchy1"/>
    <dgm:cxn modelId="{90D0D734-7D19-4BE3-8769-1A9BDA1B6FDD}" type="presParOf" srcId="{F0C9C1A3-3EE2-4BAE-9302-BB3AB19CFA0B}" destId="{A00CC6DB-74F1-4775-BB9E-2674AAE47228}" srcOrd="0" destOrd="0" presId="urn:microsoft.com/office/officeart/2005/8/layout/hierarchy1"/>
    <dgm:cxn modelId="{86CB68B7-335E-4894-92F7-4A5B1FAC9933}" type="presParOf" srcId="{F0C9C1A3-3EE2-4BAE-9302-BB3AB19CFA0B}" destId="{9A0C63D5-3099-49AF-9A3B-9A91AB0D5F75}" srcOrd="1" destOrd="0" presId="urn:microsoft.com/office/officeart/2005/8/layout/hierarchy1"/>
    <dgm:cxn modelId="{E90109C7-1C91-4E62-A12A-D036D4B36521}" type="presParOf" srcId="{9A0C63D5-3099-49AF-9A3B-9A91AB0D5F75}" destId="{29F9806C-AB41-4205-895A-88BC8EAA7F9F}" srcOrd="0" destOrd="0" presId="urn:microsoft.com/office/officeart/2005/8/layout/hierarchy1"/>
    <dgm:cxn modelId="{B64873F8-628A-4DC2-97A2-116CD33FB817}" type="presParOf" srcId="{29F9806C-AB41-4205-895A-88BC8EAA7F9F}" destId="{F6243221-BAD1-4934-A537-E7F8DCB02086}" srcOrd="0" destOrd="0" presId="urn:microsoft.com/office/officeart/2005/8/layout/hierarchy1"/>
    <dgm:cxn modelId="{DD73BD23-A247-4D96-982A-72BC21B2328E}" type="presParOf" srcId="{29F9806C-AB41-4205-895A-88BC8EAA7F9F}" destId="{467D698D-3FF8-4D1E-A7A4-F147098A569C}" srcOrd="1" destOrd="0" presId="urn:microsoft.com/office/officeart/2005/8/layout/hierarchy1"/>
    <dgm:cxn modelId="{1B1DD327-3419-4ED7-BC5F-2F08EED1BA97}" type="presParOf" srcId="{9A0C63D5-3099-49AF-9A3B-9A91AB0D5F75}" destId="{11E2A699-9681-444F-A839-F04797FA41D7}" srcOrd="1" destOrd="0" presId="urn:microsoft.com/office/officeart/2005/8/layout/hierarchy1"/>
    <dgm:cxn modelId="{DEB83A7B-D2AD-4C0C-960C-63CAD2EEC02E}" type="presParOf" srcId="{28ACE96E-CE0B-40FC-A052-423E54840CF6}" destId="{4692AF36-B999-4A01-9E64-6E4C88D7533B}" srcOrd="10" destOrd="0" presId="urn:microsoft.com/office/officeart/2005/8/layout/hierarchy1"/>
    <dgm:cxn modelId="{1B555458-A8D2-4923-8F50-79435CBB005B}" type="presParOf" srcId="{28ACE96E-CE0B-40FC-A052-423E54840CF6}" destId="{68BF74C4-D7EC-40F8-9728-728C2092EFFC}" srcOrd="11" destOrd="0" presId="urn:microsoft.com/office/officeart/2005/8/layout/hierarchy1"/>
    <dgm:cxn modelId="{9A0CE48A-1CD7-4183-971D-73F21F1C9435}" type="presParOf" srcId="{68BF74C4-D7EC-40F8-9728-728C2092EFFC}" destId="{AE7FFF1F-DF03-41CA-B7D0-2DD5421C944A}" srcOrd="0" destOrd="0" presId="urn:microsoft.com/office/officeart/2005/8/layout/hierarchy1"/>
    <dgm:cxn modelId="{0715E56D-1E54-4196-86C3-50E89EC7F15D}" type="presParOf" srcId="{AE7FFF1F-DF03-41CA-B7D0-2DD5421C944A}" destId="{5CB29CF1-DB85-464D-93D7-DB50CC6177BA}" srcOrd="0" destOrd="0" presId="urn:microsoft.com/office/officeart/2005/8/layout/hierarchy1"/>
    <dgm:cxn modelId="{3A308862-8340-46F7-9F0B-2C63BCF3DFA0}" type="presParOf" srcId="{AE7FFF1F-DF03-41CA-B7D0-2DD5421C944A}" destId="{78977A23-C505-4C94-B982-C4BEDB04C84F}" srcOrd="1" destOrd="0" presId="urn:microsoft.com/office/officeart/2005/8/layout/hierarchy1"/>
    <dgm:cxn modelId="{0962B7A7-2206-4020-A3D9-21338FC731A7}" type="presParOf" srcId="{68BF74C4-D7EC-40F8-9728-728C2092EFFC}" destId="{1D043E23-3CCA-46EB-98A9-F2184F36E809}" srcOrd="1" destOrd="0" presId="urn:microsoft.com/office/officeart/2005/8/layout/hierarchy1"/>
    <dgm:cxn modelId="{F481EC12-778B-4165-8C96-7C3B4C8D0C86}" type="presParOf" srcId="{1D043E23-3CCA-46EB-98A9-F2184F36E809}" destId="{E8A7B8CB-FC38-41B7-8BB1-93630C4D08DF}" srcOrd="0" destOrd="0" presId="urn:microsoft.com/office/officeart/2005/8/layout/hierarchy1"/>
    <dgm:cxn modelId="{BFA6E74D-0B3E-4397-BB24-6B2ECE4FBE42}" type="presParOf" srcId="{1D043E23-3CCA-46EB-98A9-F2184F36E809}" destId="{80C1B8E2-4CA5-43D0-9759-483FADD51EFB}" srcOrd="1" destOrd="0" presId="urn:microsoft.com/office/officeart/2005/8/layout/hierarchy1"/>
    <dgm:cxn modelId="{779782BA-E19F-424E-ABD5-02D891CEC97D}" type="presParOf" srcId="{80C1B8E2-4CA5-43D0-9759-483FADD51EFB}" destId="{F4339340-0789-4D65-B8D1-782DD77B0216}" srcOrd="0" destOrd="0" presId="urn:microsoft.com/office/officeart/2005/8/layout/hierarchy1"/>
    <dgm:cxn modelId="{1A92FDBE-05A3-4659-92C2-F467B41E08A9}" type="presParOf" srcId="{F4339340-0789-4D65-B8D1-782DD77B0216}" destId="{F250FCDB-5EE4-453B-BE15-BC4ADF4E7D41}" srcOrd="0" destOrd="0" presId="urn:microsoft.com/office/officeart/2005/8/layout/hierarchy1"/>
    <dgm:cxn modelId="{0A8F7FAF-8CC3-4A7A-82EB-FBE4A53728DB}" type="presParOf" srcId="{F4339340-0789-4D65-B8D1-782DD77B0216}" destId="{E3C26A36-A27F-4CE0-AC3D-B65E9E4C6D7E}" srcOrd="1" destOrd="0" presId="urn:microsoft.com/office/officeart/2005/8/layout/hierarchy1"/>
    <dgm:cxn modelId="{9E2707CF-EBBB-490C-A42D-68C4CFC5EC18}" type="presParOf" srcId="{80C1B8E2-4CA5-43D0-9759-483FADD51EFB}" destId="{02B66DE0-D8D2-4272-BFD7-C84E9ADDDA40}" srcOrd="1" destOrd="0" presId="urn:microsoft.com/office/officeart/2005/8/layout/hierarchy1"/>
    <dgm:cxn modelId="{C9108943-0BAA-4BAB-A415-E67F32734768}" type="presParOf" srcId="{02B66DE0-D8D2-4272-BFD7-C84E9ADDDA40}" destId="{8EA86381-B83C-4D3B-98EE-9D93B87DE49F}" srcOrd="0" destOrd="0" presId="urn:microsoft.com/office/officeart/2005/8/layout/hierarchy1"/>
    <dgm:cxn modelId="{FF810E01-6D14-4849-A811-D94D05FA50C8}" type="presParOf" srcId="{02B66DE0-D8D2-4272-BFD7-C84E9ADDDA40}" destId="{BE349A79-3767-4EFD-95DC-4F39AF0188BF}" srcOrd="1" destOrd="0" presId="urn:microsoft.com/office/officeart/2005/8/layout/hierarchy1"/>
    <dgm:cxn modelId="{7F08CC3A-3240-4FA5-972B-3BF750201FE8}" type="presParOf" srcId="{BE349A79-3767-4EFD-95DC-4F39AF0188BF}" destId="{8592B66B-531C-4900-89C3-5097E17E0CC6}" srcOrd="0" destOrd="0" presId="urn:microsoft.com/office/officeart/2005/8/layout/hierarchy1"/>
    <dgm:cxn modelId="{3D64E043-A783-4DE4-BC52-5EE16E697132}" type="presParOf" srcId="{8592B66B-531C-4900-89C3-5097E17E0CC6}" destId="{9A60EAD8-BEDE-44F4-B1B2-9C571FA15F16}" srcOrd="0" destOrd="0" presId="urn:microsoft.com/office/officeart/2005/8/layout/hierarchy1"/>
    <dgm:cxn modelId="{4D6CA9DD-47F5-4452-8CD4-034DAAF4662A}" type="presParOf" srcId="{8592B66B-531C-4900-89C3-5097E17E0CC6}" destId="{5BBFCFC4-6F41-4AF3-9FF7-60DAAA4A409A}" srcOrd="1" destOrd="0" presId="urn:microsoft.com/office/officeart/2005/8/layout/hierarchy1"/>
    <dgm:cxn modelId="{3692D8E4-ED72-4DC8-9520-0C1F491EF028}" type="presParOf" srcId="{BE349A79-3767-4EFD-95DC-4F39AF0188BF}" destId="{F9D4417F-9BAD-46F7-B97B-BA9520BBFEBB}" srcOrd="1" destOrd="0" presId="urn:microsoft.com/office/officeart/2005/8/layout/hierarchy1"/>
    <dgm:cxn modelId="{A4E23B65-2642-47A0-8DDD-E75A64B00868}" type="presParOf" srcId="{28ACE96E-CE0B-40FC-A052-423E54840CF6}" destId="{CA5D8403-5534-4381-A981-FFD817FB022A}" srcOrd="12" destOrd="0" presId="urn:microsoft.com/office/officeart/2005/8/layout/hierarchy1"/>
    <dgm:cxn modelId="{552C8706-415E-407E-BA82-F682DA85E577}" type="presParOf" srcId="{28ACE96E-CE0B-40FC-A052-423E54840CF6}" destId="{D70681E3-A810-4C77-AE08-3973EE9BE936}" srcOrd="13" destOrd="0" presId="urn:microsoft.com/office/officeart/2005/8/layout/hierarchy1"/>
    <dgm:cxn modelId="{75973CF9-DDB7-46DE-875F-C442BBA4B61D}" type="presParOf" srcId="{D70681E3-A810-4C77-AE08-3973EE9BE936}" destId="{135D7721-1CCB-4299-8156-C1F7B2E4084F}" srcOrd="0" destOrd="0" presId="urn:microsoft.com/office/officeart/2005/8/layout/hierarchy1"/>
    <dgm:cxn modelId="{F4D10064-7688-47F0-866B-5891A3A2B99A}" type="presParOf" srcId="{135D7721-1CCB-4299-8156-C1F7B2E4084F}" destId="{47C49D1C-C3AD-470B-B476-51E288C0E048}" srcOrd="0" destOrd="0" presId="urn:microsoft.com/office/officeart/2005/8/layout/hierarchy1"/>
    <dgm:cxn modelId="{3B83A86F-F022-4FFF-BD81-6CCBE6853A47}" type="presParOf" srcId="{135D7721-1CCB-4299-8156-C1F7B2E4084F}" destId="{689E43FE-131B-46C7-8DE4-20150303ECC7}" srcOrd="1" destOrd="0" presId="urn:microsoft.com/office/officeart/2005/8/layout/hierarchy1"/>
    <dgm:cxn modelId="{7197AF89-7227-47FC-B207-DCDBD5AD353F}" type="presParOf" srcId="{D70681E3-A810-4C77-AE08-3973EE9BE936}" destId="{4A68484D-7690-4F2E-9CCB-069BB930C992}" srcOrd="1" destOrd="0" presId="urn:microsoft.com/office/officeart/2005/8/layout/hierarchy1"/>
    <dgm:cxn modelId="{CB8D28D5-917E-420E-816A-F3817A20372D}" type="presParOf" srcId="{4A68484D-7690-4F2E-9CCB-069BB930C992}" destId="{C76DF157-3861-4668-9EFF-D507ACFF70F3}" srcOrd="0" destOrd="0" presId="urn:microsoft.com/office/officeart/2005/8/layout/hierarchy1"/>
    <dgm:cxn modelId="{94AB804E-7468-4123-86C4-FB171004ACE3}" type="presParOf" srcId="{4A68484D-7690-4F2E-9CCB-069BB930C992}" destId="{0219FA07-4D4D-41E6-8C02-A34B1588C6BD}" srcOrd="1" destOrd="0" presId="urn:microsoft.com/office/officeart/2005/8/layout/hierarchy1"/>
    <dgm:cxn modelId="{823BD53D-979B-4D89-A467-30765F4D5BFC}" type="presParOf" srcId="{0219FA07-4D4D-41E6-8C02-A34B1588C6BD}" destId="{E14ECB68-208D-4682-B021-ECD5CD584D61}" srcOrd="0" destOrd="0" presId="urn:microsoft.com/office/officeart/2005/8/layout/hierarchy1"/>
    <dgm:cxn modelId="{66FF2DE3-3B51-4340-A551-3EA05FF9E65C}" type="presParOf" srcId="{E14ECB68-208D-4682-B021-ECD5CD584D61}" destId="{6BA05BB4-FFFD-4436-9BE7-833A66AB0507}" srcOrd="0" destOrd="0" presId="urn:microsoft.com/office/officeart/2005/8/layout/hierarchy1"/>
    <dgm:cxn modelId="{84BEA86D-E7C6-4BC2-BCC0-064E9D069D00}" type="presParOf" srcId="{E14ECB68-208D-4682-B021-ECD5CD584D61}" destId="{44120282-FA4B-47F8-AED3-D7A49D45779E}" srcOrd="1" destOrd="0" presId="urn:microsoft.com/office/officeart/2005/8/layout/hierarchy1"/>
    <dgm:cxn modelId="{566B0591-3ABB-4517-9B30-DC824E273C3F}" type="presParOf" srcId="{0219FA07-4D4D-41E6-8C02-A34B1588C6BD}" destId="{EC0DBD52-3971-42A8-9035-771C801EC87C}" srcOrd="1" destOrd="0" presId="urn:microsoft.com/office/officeart/2005/8/layout/hierarchy1"/>
    <dgm:cxn modelId="{2FF42EDF-0B95-4ADC-9980-478B4956962E}" type="presParOf" srcId="{EC0DBD52-3971-42A8-9035-771C801EC87C}" destId="{26EBE128-8530-44E5-BE41-FE3D9B24A1E5}" srcOrd="0" destOrd="0" presId="urn:microsoft.com/office/officeart/2005/8/layout/hierarchy1"/>
    <dgm:cxn modelId="{BC8CF42C-2938-4E66-8119-204E5CDC9B22}" type="presParOf" srcId="{EC0DBD52-3971-42A8-9035-771C801EC87C}" destId="{6C7EAC7E-B121-4F4B-9C29-64B58F5C1EAF}" srcOrd="1" destOrd="0" presId="urn:microsoft.com/office/officeart/2005/8/layout/hierarchy1"/>
    <dgm:cxn modelId="{8B5CADC3-9116-4FCD-8281-7D0A3F0D5E34}" type="presParOf" srcId="{6C7EAC7E-B121-4F4B-9C29-64B58F5C1EAF}" destId="{EA4059FD-3A8E-4B12-81E2-6170BE390417}" srcOrd="0" destOrd="0" presId="urn:microsoft.com/office/officeart/2005/8/layout/hierarchy1"/>
    <dgm:cxn modelId="{C7718373-3E9E-437D-85B3-4F1065235B43}" type="presParOf" srcId="{EA4059FD-3A8E-4B12-81E2-6170BE390417}" destId="{D92273FA-6427-4BC2-B1A8-A88A9B518491}" srcOrd="0" destOrd="0" presId="urn:microsoft.com/office/officeart/2005/8/layout/hierarchy1"/>
    <dgm:cxn modelId="{50C561B8-33E1-4C81-A30B-682E11B8D666}" type="presParOf" srcId="{EA4059FD-3A8E-4B12-81E2-6170BE390417}" destId="{A6BAB370-6C0A-4A3F-868A-E7B9A1DA6243}" srcOrd="1" destOrd="0" presId="urn:microsoft.com/office/officeart/2005/8/layout/hierarchy1"/>
    <dgm:cxn modelId="{5B6D2568-FA40-481B-8DE8-2EA4195C6C46}" type="presParOf" srcId="{6C7EAC7E-B121-4F4B-9C29-64B58F5C1EAF}" destId="{13374623-552F-45BC-B566-D5A3BA34FAC4}" srcOrd="1" destOrd="0" presId="urn:microsoft.com/office/officeart/2005/8/layout/hierarchy1"/>
    <dgm:cxn modelId="{B6527D49-7598-4F4B-BEC9-CB12B216338D}" type="presParOf" srcId="{13374623-552F-45BC-B566-D5A3BA34FAC4}" destId="{D2956748-4ED9-41DD-8414-01CD6C325B48}" srcOrd="0" destOrd="0" presId="urn:microsoft.com/office/officeart/2005/8/layout/hierarchy1"/>
    <dgm:cxn modelId="{79761907-E84E-4CEF-97AD-D72838BB3000}" type="presParOf" srcId="{13374623-552F-45BC-B566-D5A3BA34FAC4}" destId="{A2C80451-15FE-4848-958D-CAECA2A163D2}" srcOrd="1" destOrd="0" presId="urn:microsoft.com/office/officeart/2005/8/layout/hierarchy1"/>
    <dgm:cxn modelId="{05C7D4AE-5265-4C93-B750-3AD803FA3F7C}" type="presParOf" srcId="{A2C80451-15FE-4848-958D-CAECA2A163D2}" destId="{FB223C32-5393-4126-8C93-8FD5D086F4B5}" srcOrd="0" destOrd="0" presId="urn:microsoft.com/office/officeart/2005/8/layout/hierarchy1"/>
    <dgm:cxn modelId="{1A68CE97-A97B-4A51-B479-B2DE907F81E6}" type="presParOf" srcId="{FB223C32-5393-4126-8C93-8FD5D086F4B5}" destId="{3936954E-0E9C-4110-8C09-79A86E01D772}" srcOrd="0" destOrd="0" presId="urn:microsoft.com/office/officeart/2005/8/layout/hierarchy1"/>
    <dgm:cxn modelId="{A0DEB7DD-C1CF-4024-942E-0AC3C24E1FB2}" type="presParOf" srcId="{FB223C32-5393-4126-8C93-8FD5D086F4B5}" destId="{A03E10AC-3ACB-459E-A58B-746C2C3A80C5}" srcOrd="1" destOrd="0" presId="urn:microsoft.com/office/officeart/2005/8/layout/hierarchy1"/>
    <dgm:cxn modelId="{AE78E18A-ABEE-476A-B56F-581A23A3D035}" type="presParOf" srcId="{A2C80451-15FE-4848-958D-CAECA2A163D2}" destId="{DD09D275-D5A2-4BB6-995E-8BC9CA2BC44A}" srcOrd="1" destOrd="0" presId="urn:microsoft.com/office/officeart/2005/8/layout/hierarchy1"/>
    <dgm:cxn modelId="{BD85679A-CD87-455A-8197-98CEEE1D4DA5}" type="presParOf" srcId="{DD09D275-D5A2-4BB6-995E-8BC9CA2BC44A}" destId="{AA34FD32-F512-4C07-A428-D6E5F6A8ADFE}" srcOrd="0" destOrd="0" presId="urn:microsoft.com/office/officeart/2005/8/layout/hierarchy1"/>
    <dgm:cxn modelId="{3F33A04F-622F-461B-A52F-9DF3B87FC75B}" type="presParOf" srcId="{DD09D275-D5A2-4BB6-995E-8BC9CA2BC44A}" destId="{39D974F5-5B5A-4591-A6D1-421EEDF1F465}" srcOrd="1" destOrd="0" presId="urn:microsoft.com/office/officeart/2005/8/layout/hierarchy1"/>
    <dgm:cxn modelId="{ABC5670E-6F8E-4C70-B5DD-15A1CD027ECF}" type="presParOf" srcId="{39D974F5-5B5A-4591-A6D1-421EEDF1F465}" destId="{30CF112F-8F42-4941-9095-76068AF56077}" srcOrd="0" destOrd="0" presId="urn:microsoft.com/office/officeart/2005/8/layout/hierarchy1"/>
    <dgm:cxn modelId="{1889DFE1-7147-4DFC-8804-4FE60AC16F24}" type="presParOf" srcId="{30CF112F-8F42-4941-9095-76068AF56077}" destId="{D325EB5F-41E6-4318-B249-ED1BA8D38B0D}" srcOrd="0" destOrd="0" presId="urn:microsoft.com/office/officeart/2005/8/layout/hierarchy1"/>
    <dgm:cxn modelId="{BB2A96D4-80B2-439C-98AC-B6E5EECE61AC}" type="presParOf" srcId="{30CF112F-8F42-4941-9095-76068AF56077}" destId="{D288AC26-C5CA-4D3D-A082-698BB717EF8B}" srcOrd="1" destOrd="0" presId="urn:microsoft.com/office/officeart/2005/8/layout/hierarchy1"/>
    <dgm:cxn modelId="{18E9958C-E2EE-4278-8C32-116A47F6A176}" type="presParOf" srcId="{39D974F5-5B5A-4591-A6D1-421EEDF1F465}" destId="{DCF24B18-5DCA-449C-984F-68F4FEA0B627}" srcOrd="1" destOrd="0" presId="urn:microsoft.com/office/officeart/2005/8/layout/hierarchy1"/>
    <dgm:cxn modelId="{3BEA4C89-903D-40AB-BE87-594C6A8CFDF4}" type="presParOf" srcId="{28ACE96E-CE0B-40FC-A052-423E54840CF6}" destId="{284BF872-5AF6-4984-8193-BB07FF916424}" srcOrd="14" destOrd="0" presId="urn:microsoft.com/office/officeart/2005/8/layout/hierarchy1"/>
    <dgm:cxn modelId="{5B307431-4125-4447-8DBD-77807C5E9457}" type="presParOf" srcId="{28ACE96E-CE0B-40FC-A052-423E54840CF6}" destId="{37B37470-A771-464A-9FA9-E912B2580E21}" srcOrd="15" destOrd="0" presId="urn:microsoft.com/office/officeart/2005/8/layout/hierarchy1"/>
    <dgm:cxn modelId="{A0875724-F1E5-4FFE-B932-12262D8B98FA}" type="presParOf" srcId="{37B37470-A771-464A-9FA9-E912B2580E21}" destId="{270EFB42-9A8A-4B9F-B509-8F0A81A0906E}" srcOrd="0" destOrd="0" presId="urn:microsoft.com/office/officeart/2005/8/layout/hierarchy1"/>
    <dgm:cxn modelId="{25C5F98F-1980-4DDC-A359-C6E8B999A996}" type="presParOf" srcId="{270EFB42-9A8A-4B9F-B509-8F0A81A0906E}" destId="{CA0B4E93-1B4D-45B7-8E4F-3591CBCBB9DB}" srcOrd="0" destOrd="0" presId="urn:microsoft.com/office/officeart/2005/8/layout/hierarchy1"/>
    <dgm:cxn modelId="{3C07EA43-595C-45C3-A6F2-ECE74671C2CB}" type="presParOf" srcId="{270EFB42-9A8A-4B9F-B509-8F0A81A0906E}" destId="{A64B6CE8-E5CB-40CF-9130-044E984E9688}" srcOrd="1" destOrd="0" presId="urn:microsoft.com/office/officeart/2005/8/layout/hierarchy1"/>
    <dgm:cxn modelId="{46CD8421-4425-4D8D-8F40-90F3065CD49A}" type="presParOf" srcId="{37B37470-A771-464A-9FA9-E912B2580E21}" destId="{4EBED3AB-5891-4A0C-8F58-88FF187595D6}" srcOrd="1" destOrd="0" presId="urn:microsoft.com/office/officeart/2005/8/layout/hierarchy1"/>
    <dgm:cxn modelId="{8AFD9A1F-24C4-4675-8A47-32826D20360A}" type="presParOf" srcId="{4EBED3AB-5891-4A0C-8F58-88FF187595D6}" destId="{AF5091E3-C974-4BE8-B7FD-2286C2A343D4}" srcOrd="0" destOrd="0" presId="urn:microsoft.com/office/officeart/2005/8/layout/hierarchy1"/>
    <dgm:cxn modelId="{FEDB31E3-B6D2-4674-AC7F-BD2A9107417D}" type="presParOf" srcId="{4EBED3AB-5891-4A0C-8F58-88FF187595D6}" destId="{E8562071-EF9A-4000-80CA-19F1186DEE66}" srcOrd="1" destOrd="0" presId="urn:microsoft.com/office/officeart/2005/8/layout/hierarchy1"/>
    <dgm:cxn modelId="{5C1D9D28-FBD7-498E-A692-F304878F65D1}" type="presParOf" srcId="{E8562071-EF9A-4000-80CA-19F1186DEE66}" destId="{8BEF61F5-C21D-40BC-A74B-D2B1D27788F5}" srcOrd="0" destOrd="0" presId="urn:microsoft.com/office/officeart/2005/8/layout/hierarchy1"/>
    <dgm:cxn modelId="{613D9ADB-18E3-4C64-867C-F2A134A8819B}" type="presParOf" srcId="{8BEF61F5-C21D-40BC-A74B-D2B1D27788F5}" destId="{FB59414C-F11A-4E72-8799-431A09F06C6D}" srcOrd="0" destOrd="0" presId="urn:microsoft.com/office/officeart/2005/8/layout/hierarchy1"/>
    <dgm:cxn modelId="{5C486827-A6DD-469A-ABAC-7388DE56D586}" type="presParOf" srcId="{8BEF61F5-C21D-40BC-A74B-D2B1D27788F5}" destId="{388DB4E6-4467-47A6-A836-67C91B1FADAE}" srcOrd="1" destOrd="0" presId="urn:microsoft.com/office/officeart/2005/8/layout/hierarchy1"/>
    <dgm:cxn modelId="{C973027C-DFA3-4E38-8C30-368961667694}" type="presParOf" srcId="{E8562071-EF9A-4000-80CA-19F1186DEE66}" destId="{283DA282-41D0-4146-86C3-E1103CBDD630}" srcOrd="1" destOrd="0" presId="urn:microsoft.com/office/officeart/2005/8/layout/hierarchy1"/>
    <dgm:cxn modelId="{9B8E3703-22B1-4497-A2CE-31C565ADE2BE}" type="presParOf" srcId="{283DA282-41D0-4146-86C3-E1103CBDD630}" destId="{7DC0CD8D-8575-48C1-835A-A66342CBE966}" srcOrd="0" destOrd="0" presId="urn:microsoft.com/office/officeart/2005/8/layout/hierarchy1"/>
    <dgm:cxn modelId="{9CC0D30F-3351-4C27-8DB2-8E1D82DF1108}" type="presParOf" srcId="{283DA282-41D0-4146-86C3-E1103CBDD630}" destId="{771A53E1-5F2A-4C35-809A-A88EBA0B947D}" srcOrd="1" destOrd="0" presId="urn:microsoft.com/office/officeart/2005/8/layout/hierarchy1"/>
    <dgm:cxn modelId="{AD782C5D-841D-404D-B306-394BA6865BED}" type="presParOf" srcId="{771A53E1-5F2A-4C35-809A-A88EBA0B947D}" destId="{50A3C822-1F2B-4520-8770-F233BC2589CF}" srcOrd="0" destOrd="0" presId="urn:microsoft.com/office/officeart/2005/8/layout/hierarchy1"/>
    <dgm:cxn modelId="{4D57FAEE-32DF-4606-9235-4508274A9087}" type="presParOf" srcId="{50A3C822-1F2B-4520-8770-F233BC2589CF}" destId="{10E07E17-F062-49D4-AB39-2520A2395219}" srcOrd="0" destOrd="0" presId="urn:microsoft.com/office/officeart/2005/8/layout/hierarchy1"/>
    <dgm:cxn modelId="{EA3C7724-84FB-4A7B-84E1-A4872E65B3DF}" type="presParOf" srcId="{50A3C822-1F2B-4520-8770-F233BC2589CF}" destId="{5EAB8692-C4EC-48CA-B493-5360EA6487E6}" srcOrd="1" destOrd="0" presId="urn:microsoft.com/office/officeart/2005/8/layout/hierarchy1"/>
    <dgm:cxn modelId="{03ACE94A-A707-4884-BCA7-B4FB3DFD465F}" type="presParOf" srcId="{771A53E1-5F2A-4C35-809A-A88EBA0B947D}" destId="{8A1DCBF6-A95D-4632-9171-34FFAF9E168C}" srcOrd="1" destOrd="0" presId="urn:microsoft.com/office/officeart/2005/8/layout/hierarchy1"/>
    <dgm:cxn modelId="{3821919F-BE42-4824-A198-67E8695C6020}" type="presParOf" srcId="{8A1DCBF6-A95D-4632-9171-34FFAF9E168C}" destId="{EC5D72DD-DA10-4515-861F-66E665912814}" srcOrd="0" destOrd="0" presId="urn:microsoft.com/office/officeart/2005/8/layout/hierarchy1"/>
    <dgm:cxn modelId="{23D6C515-52CA-443A-94B3-AB5B5436F0B5}" type="presParOf" srcId="{8A1DCBF6-A95D-4632-9171-34FFAF9E168C}" destId="{0E98C686-D92E-49FB-875C-D6B653A0F288}" srcOrd="1" destOrd="0" presId="urn:microsoft.com/office/officeart/2005/8/layout/hierarchy1"/>
    <dgm:cxn modelId="{2D51DD81-4AD3-41D5-BD48-AE0EF41E199D}" type="presParOf" srcId="{0E98C686-D92E-49FB-875C-D6B653A0F288}" destId="{61BEBA30-CB38-49BA-A446-F468B35EB52E}" srcOrd="0" destOrd="0" presId="urn:microsoft.com/office/officeart/2005/8/layout/hierarchy1"/>
    <dgm:cxn modelId="{5F399CA5-D62F-43AF-AEF9-FF31B9E621B3}" type="presParOf" srcId="{61BEBA30-CB38-49BA-A446-F468B35EB52E}" destId="{87BC9965-B5DE-4602-A76B-216451DAB263}" srcOrd="0" destOrd="0" presId="urn:microsoft.com/office/officeart/2005/8/layout/hierarchy1"/>
    <dgm:cxn modelId="{6611A636-B5F9-41AD-84C3-18139C4EE078}" type="presParOf" srcId="{61BEBA30-CB38-49BA-A446-F468B35EB52E}" destId="{772B2802-F127-47FB-B9F5-08116AA51C93}" srcOrd="1" destOrd="0" presId="urn:microsoft.com/office/officeart/2005/8/layout/hierarchy1"/>
    <dgm:cxn modelId="{A199436F-9648-4DF0-90A8-CBA35ADC477C}" type="presParOf" srcId="{0E98C686-D92E-49FB-875C-D6B653A0F288}" destId="{C327BB08-AE8E-4623-A562-D17822DDEEE0}" srcOrd="1" destOrd="0" presId="urn:microsoft.com/office/officeart/2005/8/layout/hierarchy1"/>
    <dgm:cxn modelId="{45AE4602-EF30-45A9-9736-4B240AA6D4A8}" type="presParOf" srcId="{C327BB08-AE8E-4623-A562-D17822DDEEE0}" destId="{90DF4DBB-2DFB-4FF1-BB47-C043F7E5B0B3}" srcOrd="0" destOrd="0" presId="urn:microsoft.com/office/officeart/2005/8/layout/hierarchy1"/>
    <dgm:cxn modelId="{F8D3CE2E-ADB5-44E1-B720-625CAF23C488}" type="presParOf" srcId="{C327BB08-AE8E-4623-A562-D17822DDEEE0}" destId="{1FE5A851-6E63-4EA8-9B53-315701D14F3F}" srcOrd="1" destOrd="0" presId="urn:microsoft.com/office/officeart/2005/8/layout/hierarchy1"/>
    <dgm:cxn modelId="{7E9D9D54-E084-46C3-81AC-282E175F6E9D}" type="presParOf" srcId="{1FE5A851-6E63-4EA8-9B53-315701D14F3F}" destId="{5910D213-FA20-40CA-A5E0-C77C979D44AA}" srcOrd="0" destOrd="0" presId="urn:microsoft.com/office/officeart/2005/8/layout/hierarchy1"/>
    <dgm:cxn modelId="{7EDC2042-1C4E-4E21-B2A9-2DC1F19BC91F}" type="presParOf" srcId="{5910D213-FA20-40CA-A5E0-C77C979D44AA}" destId="{6D84A34B-7F07-47CF-84F6-34354BAAB550}" srcOrd="0" destOrd="0" presId="urn:microsoft.com/office/officeart/2005/8/layout/hierarchy1"/>
    <dgm:cxn modelId="{F08AB96E-365E-4A66-B9E4-1DA7065E94E2}" type="presParOf" srcId="{5910D213-FA20-40CA-A5E0-C77C979D44AA}" destId="{9C3D4D59-DD62-4EF5-81C9-722E7CE8074D}" srcOrd="1" destOrd="0" presId="urn:microsoft.com/office/officeart/2005/8/layout/hierarchy1"/>
    <dgm:cxn modelId="{0ECE7A7C-D8F5-43DD-9D15-06040B944E98}" type="presParOf" srcId="{1FE5A851-6E63-4EA8-9B53-315701D14F3F}" destId="{9C58F848-29CD-481E-91AE-4946A4887216}" srcOrd="1" destOrd="0" presId="urn:microsoft.com/office/officeart/2005/8/layout/hierarchy1"/>
    <dgm:cxn modelId="{C58F14C9-D848-4F57-8F6A-F874B92CE0C8}" type="presParOf" srcId="{28ACE96E-CE0B-40FC-A052-423E54840CF6}" destId="{5E565349-B609-4B97-BB1D-D49487F22B86}" srcOrd="16" destOrd="0" presId="urn:microsoft.com/office/officeart/2005/8/layout/hierarchy1"/>
    <dgm:cxn modelId="{4567AFC6-E3EF-4505-853D-29BAF4E3FAAE}" type="presParOf" srcId="{28ACE96E-CE0B-40FC-A052-423E54840CF6}" destId="{B9152854-BB57-4B01-AB12-115C7B907CEB}" srcOrd="17" destOrd="0" presId="urn:microsoft.com/office/officeart/2005/8/layout/hierarchy1"/>
    <dgm:cxn modelId="{1788B63E-781D-4184-A35E-5B61974A5E29}" type="presParOf" srcId="{B9152854-BB57-4B01-AB12-115C7B907CEB}" destId="{4B53A488-12C4-4E82-AADB-89DC5192631B}" srcOrd="0" destOrd="0" presId="urn:microsoft.com/office/officeart/2005/8/layout/hierarchy1"/>
    <dgm:cxn modelId="{62397095-89B5-41E0-AA61-D4417A203B6B}" type="presParOf" srcId="{4B53A488-12C4-4E82-AADB-89DC5192631B}" destId="{85E884CD-9D2F-46E6-9CA5-042BBFBA2C9F}" srcOrd="0" destOrd="0" presId="urn:microsoft.com/office/officeart/2005/8/layout/hierarchy1"/>
    <dgm:cxn modelId="{118EE941-BCB2-451F-9694-DEC75F767915}" type="presParOf" srcId="{4B53A488-12C4-4E82-AADB-89DC5192631B}" destId="{F31D77A8-8CBB-431E-B7D7-9680F35DACAF}" srcOrd="1" destOrd="0" presId="urn:microsoft.com/office/officeart/2005/8/layout/hierarchy1"/>
    <dgm:cxn modelId="{14F7DA59-09FB-4D04-A762-6E94E90D7602}" type="presParOf" srcId="{B9152854-BB57-4B01-AB12-115C7B907CEB}" destId="{AFBBB363-A085-4DAC-A238-EDA8074B55A9}" srcOrd="1" destOrd="0" presId="urn:microsoft.com/office/officeart/2005/8/layout/hierarchy1"/>
    <dgm:cxn modelId="{0E2BFF03-A5B8-4DFD-8BA7-D82A37253D50}" type="presParOf" srcId="{AFBBB363-A085-4DAC-A238-EDA8074B55A9}" destId="{7BDD2A56-099A-49C7-8C6F-53C8D0D3F256}" srcOrd="0" destOrd="0" presId="urn:microsoft.com/office/officeart/2005/8/layout/hierarchy1"/>
    <dgm:cxn modelId="{8AFE925C-33E6-46E7-956C-C00C49FE562E}" type="presParOf" srcId="{AFBBB363-A085-4DAC-A238-EDA8074B55A9}" destId="{E052E1FC-18DD-4EFC-A93D-2243179AC24A}" srcOrd="1" destOrd="0" presId="urn:microsoft.com/office/officeart/2005/8/layout/hierarchy1"/>
    <dgm:cxn modelId="{5202D501-2777-4B27-9C23-D2C5319850B5}" type="presParOf" srcId="{E052E1FC-18DD-4EFC-A93D-2243179AC24A}" destId="{64622679-0688-4108-A439-0CCE945F31A5}" srcOrd="0" destOrd="0" presId="urn:microsoft.com/office/officeart/2005/8/layout/hierarchy1"/>
    <dgm:cxn modelId="{F4B4CC73-9661-4E09-AC85-51BE25EC17A3}" type="presParOf" srcId="{64622679-0688-4108-A439-0CCE945F31A5}" destId="{43C650D4-2E7D-49C0-9D5C-43044B1782E4}" srcOrd="0" destOrd="0" presId="urn:microsoft.com/office/officeart/2005/8/layout/hierarchy1"/>
    <dgm:cxn modelId="{791D4FAE-23D5-43F7-BE1A-66D4749F2EC2}" type="presParOf" srcId="{64622679-0688-4108-A439-0CCE945F31A5}" destId="{BFCD2353-11AC-431F-ADC5-E7A39C337CE4}" srcOrd="1" destOrd="0" presId="urn:microsoft.com/office/officeart/2005/8/layout/hierarchy1"/>
    <dgm:cxn modelId="{21148C54-96F8-4392-94D0-3DF3CD4D9B61}" type="presParOf" srcId="{E052E1FC-18DD-4EFC-A93D-2243179AC24A}" destId="{682020EE-F1B0-4C92-A641-4052E6D45E83}" srcOrd="1" destOrd="0" presId="urn:microsoft.com/office/officeart/2005/8/layout/hierarchy1"/>
    <dgm:cxn modelId="{E70FF335-134B-4C8A-A842-0A52BB3D919E}" type="presParOf" srcId="{682020EE-F1B0-4C92-A641-4052E6D45E83}" destId="{9056A8EF-6323-4845-B7AD-233E0B0D0D25}" srcOrd="0" destOrd="0" presId="urn:microsoft.com/office/officeart/2005/8/layout/hierarchy1"/>
    <dgm:cxn modelId="{8C902969-51AD-4ACD-A092-5A9FAB6204DA}" type="presParOf" srcId="{682020EE-F1B0-4C92-A641-4052E6D45E83}" destId="{6293FB89-648A-4F32-8F1B-AD59A7F8E6BD}" srcOrd="1" destOrd="0" presId="urn:microsoft.com/office/officeart/2005/8/layout/hierarchy1"/>
    <dgm:cxn modelId="{C5870F6A-C8EC-4CF2-B503-6634E14C9ECE}" type="presParOf" srcId="{6293FB89-648A-4F32-8F1B-AD59A7F8E6BD}" destId="{804348D0-9A84-40C2-96F8-8273AED32043}" srcOrd="0" destOrd="0" presId="urn:microsoft.com/office/officeart/2005/8/layout/hierarchy1"/>
    <dgm:cxn modelId="{D7F930E3-F159-4F59-A3EB-CB7BD69E4251}" type="presParOf" srcId="{804348D0-9A84-40C2-96F8-8273AED32043}" destId="{5080CFEF-0FD3-463C-B211-7A9C1EDCFE8D}" srcOrd="0" destOrd="0" presId="urn:microsoft.com/office/officeart/2005/8/layout/hierarchy1"/>
    <dgm:cxn modelId="{FA936846-E67F-4B74-A888-6C310E6763E6}" type="presParOf" srcId="{804348D0-9A84-40C2-96F8-8273AED32043}" destId="{B94E74BD-4BD5-4CA9-9059-AF028BD78B4B}" srcOrd="1" destOrd="0" presId="urn:microsoft.com/office/officeart/2005/8/layout/hierarchy1"/>
    <dgm:cxn modelId="{44C3EFAC-A1A0-47A8-8501-1F888053AEF4}" type="presParOf" srcId="{6293FB89-648A-4F32-8F1B-AD59A7F8E6BD}" destId="{EB250E79-A4D9-496C-9FA6-F085FC3D7836}" srcOrd="1" destOrd="0" presId="urn:microsoft.com/office/officeart/2005/8/layout/hierarchy1"/>
    <dgm:cxn modelId="{B30A7726-C55B-4BD1-9BD6-729F50592892}" type="presParOf" srcId="{EB250E79-A4D9-496C-9FA6-F085FC3D7836}" destId="{0C7AF2F8-0542-4D72-86B1-5F6C2BE03D08}" srcOrd="0" destOrd="0" presId="urn:microsoft.com/office/officeart/2005/8/layout/hierarchy1"/>
    <dgm:cxn modelId="{2A7A8BA2-7E5C-487D-9E57-7E16172CD1E2}" type="presParOf" srcId="{EB250E79-A4D9-496C-9FA6-F085FC3D7836}" destId="{B0DBEDE6-2490-4601-858C-B07FE2CFD647}" srcOrd="1" destOrd="0" presId="urn:microsoft.com/office/officeart/2005/8/layout/hierarchy1"/>
    <dgm:cxn modelId="{8DA37BF4-22E4-4BE5-ADBE-7BFF4610558C}" type="presParOf" srcId="{B0DBEDE6-2490-4601-858C-B07FE2CFD647}" destId="{E11EA5D3-307D-4FA2-8D5A-A19473303121}" srcOrd="0" destOrd="0" presId="urn:microsoft.com/office/officeart/2005/8/layout/hierarchy1"/>
    <dgm:cxn modelId="{1D3B0684-1DBD-4D99-BEC4-517C3DB1138D}" type="presParOf" srcId="{E11EA5D3-307D-4FA2-8D5A-A19473303121}" destId="{5C89636D-54F2-43D2-88FD-459F1F020E07}" srcOrd="0" destOrd="0" presId="urn:microsoft.com/office/officeart/2005/8/layout/hierarchy1"/>
    <dgm:cxn modelId="{D0A5D988-7C7C-45E6-94F4-D98858FD87E6}" type="presParOf" srcId="{E11EA5D3-307D-4FA2-8D5A-A19473303121}" destId="{70836E77-80A9-4394-9C7F-174EA5CA5D42}" srcOrd="1" destOrd="0" presId="urn:microsoft.com/office/officeart/2005/8/layout/hierarchy1"/>
    <dgm:cxn modelId="{20A60EBF-3274-4012-9CFC-ACF786AE3EFD}" type="presParOf" srcId="{B0DBEDE6-2490-4601-858C-B07FE2CFD647}" destId="{97F83D6B-F9DD-407A-97EC-C65BE2E916D9}" srcOrd="1" destOrd="0" presId="urn:microsoft.com/office/officeart/2005/8/layout/hierarchy1"/>
    <dgm:cxn modelId="{75A1C27F-DE0A-4A99-9924-BA3842C6155F}" type="presParOf" srcId="{97F83D6B-F9DD-407A-97EC-C65BE2E916D9}" destId="{9C3E8EB4-A487-43C8-881B-A7893FB7313F}" srcOrd="0" destOrd="0" presId="urn:microsoft.com/office/officeart/2005/8/layout/hierarchy1"/>
    <dgm:cxn modelId="{2D753FDF-2196-4FCD-B6E6-251AE43C75DA}" type="presParOf" srcId="{97F83D6B-F9DD-407A-97EC-C65BE2E916D9}" destId="{D55AED62-AB60-426B-A93E-F86B3CE1493C}" srcOrd="1" destOrd="0" presId="urn:microsoft.com/office/officeart/2005/8/layout/hierarchy1"/>
    <dgm:cxn modelId="{8196EB0E-5D1B-4B6F-BE70-06346B9ADFA8}" type="presParOf" srcId="{D55AED62-AB60-426B-A93E-F86B3CE1493C}" destId="{28EFCF91-C250-4739-BCB9-1EFEC4675699}" srcOrd="0" destOrd="0" presId="urn:microsoft.com/office/officeart/2005/8/layout/hierarchy1"/>
    <dgm:cxn modelId="{7439425B-55C2-493F-A0CD-B1357C93B4CA}" type="presParOf" srcId="{28EFCF91-C250-4739-BCB9-1EFEC4675699}" destId="{F0CFC9F7-02CB-42BF-B0BF-DCFB6C0E9E5E}" srcOrd="0" destOrd="0" presId="urn:microsoft.com/office/officeart/2005/8/layout/hierarchy1"/>
    <dgm:cxn modelId="{2EA3A72C-6204-453D-9184-B6751B7BB490}" type="presParOf" srcId="{28EFCF91-C250-4739-BCB9-1EFEC4675699}" destId="{75807D09-2A95-44E7-8E12-4B1113F498BC}" srcOrd="1" destOrd="0" presId="urn:microsoft.com/office/officeart/2005/8/layout/hierarchy1"/>
    <dgm:cxn modelId="{71C75278-1B0C-4E7F-98E6-27D4D78430CB}" type="presParOf" srcId="{D55AED62-AB60-426B-A93E-F86B3CE1493C}" destId="{211F28AA-D53D-4ED9-9D46-83DFDB3A7F4C}" srcOrd="1" destOrd="0" presId="urn:microsoft.com/office/officeart/2005/8/layout/hierarchy1"/>
    <dgm:cxn modelId="{33CFB081-276D-4D69-BDCE-0EC22429777A}" type="presParOf" srcId="{28ACE96E-CE0B-40FC-A052-423E54840CF6}" destId="{AF0FBE51-AB12-448F-91FA-0EACE7BF6F16}" srcOrd="18" destOrd="0" presId="urn:microsoft.com/office/officeart/2005/8/layout/hierarchy1"/>
    <dgm:cxn modelId="{BC2EC6A0-7711-490E-A7E1-F7CA33434413}" type="presParOf" srcId="{28ACE96E-CE0B-40FC-A052-423E54840CF6}" destId="{729CB3A5-29CC-4BBA-B09C-491745326448}" srcOrd="19" destOrd="0" presId="urn:microsoft.com/office/officeart/2005/8/layout/hierarchy1"/>
    <dgm:cxn modelId="{5039A288-F6DA-4197-AE6D-ACD079386091}" type="presParOf" srcId="{729CB3A5-29CC-4BBA-B09C-491745326448}" destId="{171AF230-6188-43F4-BF9A-F0DFA5D12954}" srcOrd="0" destOrd="0" presId="urn:microsoft.com/office/officeart/2005/8/layout/hierarchy1"/>
    <dgm:cxn modelId="{C079D730-B49D-48C6-A9AD-58E63EFFBEFB}" type="presParOf" srcId="{171AF230-6188-43F4-BF9A-F0DFA5D12954}" destId="{3D63EA69-9DCA-4BAD-92DD-C9E69F7B2FE7}" srcOrd="0" destOrd="0" presId="urn:microsoft.com/office/officeart/2005/8/layout/hierarchy1"/>
    <dgm:cxn modelId="{0F8391DB-5DB4-492D-8504-E09B08D780E2}" type="presParOf" srcId="{171AF230-6188-43F4-BF9A-F0DFA5D12954}" destId="{2ECF7B5C-26BF-4EA0-882A-71C2885C13A9}" srcOrd="1" destOrd="0" presId="urn:microsoft.com/office/officeart/2005/8/layout/hierarchy1"/>
    <dgm:cxn modelId="{7C60D82F-7EF5-4304-8926-664516073F45}" type="presParOf" srcId="{729CB3A5-29CC-4BBA-B09C-491745326448}" destId="{3178BF40-1BE5-428C-B00A-B345E3A36B5B}" srcOrd="1" destOrd="0" presId="urn:microsoft.com/office/officeart/2005/8/layout/hierarchy1"/>
    <dgm:cxn modelId="{040A4E81-6ADC-4C8D-A34B-1ABD41DFA949}" type="presParOf" srcId="{3178BF40-1BE5-428C-B00A-B345E3A36B5B}" destId="{2B8B8C11-75A3-4CD0-9F60-70F9954088C3}" srcOrd="0" destOrd="0" presId="urn:microsoft.com/office/officeart/2005/8/layout/hierarchy1"/>
    <dgm:cxn modelId="{85FD7483-0FDE-403F-BBBC-4A62CD843292}" type="presParOf" srcId="{3178BF40-1BE5-428C-B00A-B345E3A36B5B}" destId="{4BA89954-C7A8-454F-A040-16932C4D71C9}" srcOrd="1" destOrd="0" presId="urn:microsoft.com/office/officeart/2005/8/layout/hierarchy1"/>
    <dgm:cxn modelId="{BD8AB1D5-49A7-47EE-BAF7-E5E5E2A966FF}" type="presParOf" srcId="{4BA89954-C7A8-454F-A040-16932C4D71C9}" destId="{7B030B45-AD48-4067-A7D0-E9A6822AB9D9}" srcOrd="0" destOrd="0" presId="urn:microsoft.com/office/officeart/2005/8/layout/hierarchy1"/>
    <dgm:cxn modelId="{19C9DEC1-7E38-4CD5-83DA-0A8CB2A896CD}" type="presParOf" srcId="{7B030B45-AD48-4067-A7D0-E9A6822AB9D9}" destId="{35B1E395-0637-49AB-93E6-B2B6B26E1669}" srcOrd="0" destOrd="0" presId="urn:microsoft.com/office/officeart/2005/8/layout/hierarchy1"/>
    <dgm:cxn modelId="{C59E53F0-1826-4326-A20C-98F467BD3E97}" type="presParOf" srcId="{7B030B45-AD48-4067-A7D0-E9A6822AB9D9}" destId="{B1EBBC6E-53F5-424C-8AEF-C3FEC56D90E6}" srcOrd="1" destOrd="0" presId="urn:microsoft.com/office/officeart/2005/8/layout/hierarchy1"/>
    <dgm:cxn modelId="{EF124DC6-2DEE-45BE-923A-E38B36B89938}" type="presParOf" srcId="{4BA89954-C7A8-454F-A040-16932C4D71C9}" destId="{C085E2E6-1030-4B1D-9AB0-7607AA45FAC4}" srcOrd="1" destOrd="0" presId="urn:microsoft.com/office/officeart/2005/8/layout/hierarchy1"/>
    <dgm:cxn modelId="{0BA25F06-31EC-4E7D-B5B9-44DCB9622093}" type="presParOf" srcId="{C085E2E6-1030-4B1D-9AB0-7607AA45FAC4}" destId="{26B22567-0C56-48DB-87E2-80AA4D2AE6BF}" srcOrd="0" destOrd="0" presId="urn:microsoft.com/office/officeart/2005/8/layout/hierarchy1"/>
    <dgm:cxn modelId="{2BB6E328-B9BE-484F-A409-452C79E5C259}" type="presParOf" srcId="{C085E2E6-1030-4B1D-9AB0-7607AA45FAC4}" destId="{9D0441ED-9E12-431B-8969-C81838780579}" srcOrd="1" destOrd="0" presId="urn:microsoft.com/office/officeart/2005/8/layout/hierarchy1"/>
    <dgm:cxn modelId="{A9394DB3-D456-4B3F-9DB1-D1FAC75B3A9F}" type="presParOf" srcId="{9D0441ED-9E12-431B-8969-C81838780579}" destId="{7F060E51-17ED-47A7-81C7-9429F50C0678}" srcOrd="0" destOrd="0" presId="urn:microsoft.com/office/officeart/2005/8/layout/hierarchy1"/>
    <dgm:cxn modelId="{C56BD213-CF01-48BE-B0B9-270877845A06}" type="presParOf" srcId="{7F060E51-17ED-47A7-81C7-9429F50C0678}" destId="{2FFB696A-0855-40E5-9A07-92FE15E4271E}" srcOrd="0" destOrd="0" presId="urn:microsoft.com/office/officeart/2005/8/layout/hierarchy1"/>
    <dgm:cxn modelId="{E4E47E6E-7184-4F9B-85CF-47359D377719}" type="presParOf" srcId="{7F060E51-17ED-47A7-81C7-9429F50C0678}" destId="{452E1228-23A4-4AD8-86F3-14BB6B90A7F3}" srcOrd="1" destOrd="0" presId="urn:microsoft.com/office/officeart/2005/8/layout/hierarchy1"/>
    <dgm:cxn modelId="{FC5327F9-9786-4A2E-9DF2-C7F958A7B8DE}" type="presParOf" srcId="{9D0441ED-9E12-431B-8969-C81838780579}" destId="{319C850A-F6FD-47DC-B828-5A8C0F77EABC}" srcOrd="1" destOrd="0" presId="urn:microsoft.com/office/officeart/2005/8/layout/hierarchy1"/>
    <dgm:cxn modelId="{413A3CF1-E4A3-4754-9C90-F8066D4A0431}" type="presParOf" srcId="{319C850A-F6FD-47DC-B828-5A8C0F77EABC}" destId="{D4583F00-7E17-4FAA-A4DD-C32A5440245E}" srcOrd="0" destOrd="0" presId="urn:microsoft.com/office/officeart/2005/8/layout/hierarchy1"/>
    <dgm:cxn modelId="{CDB4D997-8A5F-4711-B88F-C2738C30DE33}" type="presParOf" srcId="{319C850A-F6FD-47DC-B828-5A8C0F77EABC}" destId="{2518E0BA-53DC-4063-99F6-8E7D7892BF0F}" srcOrd="1" destOrd="0" presId="urn:microsoft.com/office/officeart/2005/8/layout/hierarchy1"/>
    <dgm:cxn modelId="{3ECB5D61-FE53-499A-BFC2-4A908609AE75}" type="presParOf" srcId="{2518E0BA-53DC-4063-99F6-8E7D7892BF0F}" destId="{5C6FD844-2050-4EBE-A23F-CDE51806EF7C}" srcOrd="0" destOrd="0" presId="urn:microsoft.com/office/officeart/2005/8/layout/hierarchy1"/>
    <dgm:cxn modelId="{B7B71BE0-86D1-40F8-B8EC-5AC8EA39DD42}" type="presParOf" srcId="{5C6FD844-2050-4EBE-A23F-CDE51806EF7C}" destId="{A02A117A-1A55-4EBC-A0C8-8779B3DF4BD1}" srcOrd="0" destOrd="0" presId="urn:microsoft.com/office/officeart/2005/8/layout/hierarchy1"/>
    <dgm:cxn modelId="{43BC62F2-7261-498B-A3EE-F062FB6BA6C7}" type="presParOf" srcId="{5C6FD844-2050-4EBE-A23F-CDE51806EF7C}" destId="{AC837E52-C199-4BFC-A981-47CA61A9758B}" srcOrd="1" destOrd="0" presId="urn:microsoft.com/office/officeart/2005/8/layout/hierarchy1"/>
    <dgm:cxn modelId="{D632C90E-22C0-41D5-8BC6-895CB3128D13}" type="presParOf" srcId="{2518E0BA-53DC-4063-99F6-8E7D7892BF0F}" destId="{81EBE28D-0FFA-4280-A2F6-78D628C486A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583F00-7E17-4FAA-A4DD-C32A5440245E}">
      <dsp:nvSpPr>
        <dsp:cNvPr id="0" name=""/>
        <dsp:cNvSpPr/>
      </dsp:nvSpPr>
      <dsp:spPr>
        <a:xfrm>
          <a:off x="11518391" y="3967520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B22567-0C56-48DB-87E2-80AA4D2AE6BF}">
      <dsp:nvSpPr>
        <dsp:cNvPr id="0" name=""/>
        <dsp:cNvSpPr/>
      </dsp:nvSpPr>
      <dsp:spPr>
        <a:xfrm>
          <a:off x="11518391" y="2397157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8B8C11-75A3-4CD0-9F60-70F9954088C3}">
      <dsp:nvSpPr>
        <dsp:cNvPr id="0" name=""/>
        <dsp:cNvSpPr/>
      </dsp:nvSpPr>
      <dsp:spPr>
        <a:xfrm>
          <a:off x="11518391" y="1314667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0FBE51-AB12-448F-91FA-0EACE7BF6F16}">
      <dsp:nvSpPr>
        <dsp:cNvPr id="0" name=""/>
        <dsp:cNvSpPr/>
      </dsp:nvSpPr>
      <dsp:spPr>
        <a:xfrm>
          <a:off x="6127002" y="526589"/>
          <a:ext cx="5437109" cy="2251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442"/>
              </a:lnTo>
              <a:lnTo>
                <a:pt x="5437109" y="153442"/>
              </a:lnTo>
              <a:lnTo>
                <a:pt x="5437109" y="22516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3E8EB4-A487-43C8-881B-A7893FB7313F}">
      <dsp:nvSpPr>
        <dsp:cNvPr id="0" name=""/>
        <dsp:cNvSpPr/>
      </dsp:nvSpPr>
      <dsp:spPr>
        <a:xfrm>
          <a:off x="10177612" y="5026215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7AF2F8-0542-4D72-86B1-5F6C2BE03D08}">
      <dsp:nvSpPr>
        <dsp:cNvPr id="0" name=""/>
        <dsp:cNvSpPr/>
      </dsp:nvSpPr>
      <dsp:spPr>
        <a:xfrm>
          <a:off x="10177612" y="3851734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56A8EF-6323-4845-B7AD-233E0B0D0D25}">
      <dsp:nvSpPr>
        <dsp:cNvPr id="0" name=""/>
        <dsp:cNvSpPr/>
      </dsp:nvSpPr>
      <dsp:spPr>
        <a:xfrm>
          <a:off x="10177612" y="2534078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DD2A56-099A-49C7-8C6F-53C8D0D3F256}">
      <dsp:nvSpPr>
        <dsp:cNvPr id="0" name=""/>
        <dsp:cNvSpPr/>
      </dsp:nvSpPr>
      <dsp:spPr>
        <a:xfrm>
          <a:off x="10177612" y="1243373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565349-B609-4B97-BB1D-D49487F22B86}">
      <dsp:nvSpPr>
        <dsp:cNvPr id="0" name=""/>
        <dsp:cNvSpPr/>
      </dsp:nvSpPr>
      <dsp:spPr>
        <a:xfrm>
          <a:off x="6127002" y="526589"/>
          <a:ext cx="4096330" cy="2251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442"/>
              </a:lnTo>
              <a:lnTo>
                <a:pt x="4096330" y="153442"/>
              </a:lnTo>
              <a:lnTo>
                <a:pt x="4096330" y="22516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DF4DBB-2DFB-4FF1-BB47-C043F7E5B0B3}">
      <dsp:nvSpPr>
        <dsp:cNvPr id="0" name=""/>
        <dsp:cNvSpPr/>
      </dsp:nvSpPr>
      <dsp:spPr>
        <a:xfrm>
          <a:off x="8776417" y="5127425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5D72DD-DA10-4515-861F-66E665912814}">
      <dsp:nvSpPr>
        <dsp:cNvPr id="0" name=""/>
        <dsp:cNvSpPr/>
      </dsp:nvSpPr>
      <dsp:spPr>
        <a:xfrm>
          <a:off x="8776417" y="3963646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C0CD8D-8575-48C1-835A-A66342CBE966}">
      <dsp:nvSpPr>
        <dsp:cNvPr id="0" name=""/>
        <dsp:cNvSpPr/>
      </dsp:nvSpPr>
      <dsp:spPr>
        <a:xfrm>
          <a:off x="8776417" y="2135901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5091E3-C974-4BE8-B7FD-2286C2A343D4}">
      <dsp:nvSpPr>
        <dsp:cNvPr id="0" name=""/>
        <dsp:cNvSpPr/>
      </dsp:nvSpPr>
      <dsp:spPr>
        <a:xfrm>
          <a:off x="8776417" y="1202155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4BF872-5AF6-4984-8193-BB07FF916424}">
      <dsp:nvSpPr>
        <dsp:cNvPr id="0" name=""/>
        <dsp:cNvSpPr/>
      </dsp:nvSpPr>
      <dsp:spPr>
        <a:xfrm>
          <a:off x="6127002" y="526589"/>
          <a:ext cx="2695135" cy="2251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442"/>
              </a:lnTo>
              <a:lnTo>
                <a:pt x="2695135" y="153442"/>
              </a:lnTo>
              <a:lnTo>
                <a:pt x="2695135" y="22516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34FD32-F512-4C07-A428-D6E5F6A8ADFE}">
      <dsp:nvSpPr>
        <dsp:cNvPr id="0" name=""/>
        <dsp:cNvSpPr/>
      </dsp:nvSpPr>
      <dsp:spPr>
        <a:xfrm>
          <a:off x="7583542" y="4535245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956748-4ED9-41DD-8414-01CD6C325B48}">
      <dsp:nvSpPr>
        <dsp:cNvPr id="0" name=""/>
        <dsp:cNvSpPr/>
      </dsp:nvSpPr>
      <dsp:spPr>
        <a:xfrm>
          <a:off x="7583542" y="3683153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EBE128-8530-44E5-BE41-FE3D9B24A1E5}">
      <dsp:nvSpPr>
        <dsp:cNvPr id="0" name=""/>
        <dsp:cNvSpPr/>
      </dsp:nvSpPr>
      <dsp:spPr>
        <a:xfrm>
          <a:off x="7583542" y="2397983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DF157-3861-4668-9EFF-D507ACFF70F3}">
      <dsp:nvSpPr>
        <dsp:cNvPr id="0" name=""/>
        <dsp:cNvSpPr/>
      </dsp:nvSpPr>
      <dsp:spPr>
        <a:xfrm>
          <a:off x="7583542" y="1243373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5D8403-5534-4381-A981-FFD817FB022A}">
      <dsp:nvSpPr>
        <dsp:cNvPr id="0" name=""/>
        <dsp:cNvSpPr/>
      </dsp:nvSpPr>
      <dsp:spPr>
        <a:xfrm>
          <a:off x="6127002" y="526589"/>
          <a:ext cx="1502259" cy="2251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442"/>
              </a:lnTo>
              <a:lnTo>
                <a:pt x="1502259" y="153442"/>
              </a:lnTo>
              <a:lnTo>
                <a:pt x="1502259" y="22516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A86381-B83C-4D3B-98EE-9D93B87DE49F}">
      <dsp:nvSpPr>
        <dsp:cNvPr id="0" name=""/>
        <dsp:cNvSpPr/>
      </dsp:nvSpPr>
      <dsp:spPr>
        <a:xfrm>
          <a:off x="6466828" y="2376175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A7B8CB-FC38-41B7-8BB1-93630C4D08DF}">
      <dsp:nvSpPr>
        <dsp:cNvPr id="0" name=""/>
        <dsp:cNvSpPr/>
      </dsp:nvSpPr>
      <dsp:spPr>
        <a:xfrm>
          <a:off x="6466828" y="1243373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92AF36-B999-4A01-9E64-6E4C88D7533B}">
      <dsp:nvSpPr>
        <dsp:cNvPr id="0" name=""/>
        <dsp:cNvSpPr/>
      </dsp:nvSpPr>
      <dsp:spPr>
        <a:xfrm>
          <a:off x="6127002" y="526589"/>
          <a:ext cx="385546" cy="2251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442"/>
              </a:lnTo>
              <a:lnTo>
                <a:pt x="385546" y="153442"/>
              </a:lnTo>
              <a:lnTo>
                <a:pt x="385546" y="22516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0CC6DB-74F1-4775-BB9E-2674AAE47228}">
      <dsp:nvSpPr>
        <dsp:cNvPr id="0" name=""/>
        <dsp:cNvSpPr/>
      </dsp:nvSpPr>
      <dsp:spPr>
        <a:xfrm>
          <a:off x="5327899" y="2247130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CE546B-443C-4F7E-86B1-5F9019A82AF1}">
      <dsp:nvSpPr>
        <dsp:cNvPr id="0" name=""/>
        <dsp:cNvSpPr/>
      </dsp:nvSpPr>
      <dsp:spPr>
        <a:xfrm>
          <a:off x="5327899" y="1284752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456CFD-9526-47FD-986D-9B9813A2C688}">
      <dsp:nvSpPr>
        <dsp:cNvPr id="0" name=""/>
        <dsp:cNvSpPr/>
      </dsp:nvSpPr>
      <dsp:spPr>
        <a:xfrm>
          <a:off x="5373619" y="526589"/>
          <a:ext cx="753382" cy="225164"/>
        </a:xfrm>
        <a:custGeom>
          <a:avLst/>
          <a:gdLst/>
          <a:ahLst/>
          <a:cxnLst/>
          <a:rect l="0" t="0" r="0" b="0"/>
          <a:pathLst>
            <a:path>
              <a:moveTo>
                <a:pt x="753382" y="0"/>
              </a:moveTo>
              <a:lnTo>
                <a:pt x="753382" y="153442"/>
              </a:lnTo>
              <a:lnTo>
                <a:pt x="0" y="153442"/>
              </a:lnTo>
              <a:lnTo>
                <a:pt x="0" y="22516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8EAF55-4475-47AE-B6A5-4EA6CFE6AE94}">
      <dsp:nvSpPr>
        <dsp:cNvPr id="0" name=""/>
        <dsp:cNvSpPr/>
      </dsp:nvSpPr>
      <dsp:spPr>
        <a:xfrm>
          <a:off x="4202495" y="3758046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56775" y="0"/>
              </a:moveTo>
              <a:lnTo>
                <a:pt x="56775" y="153442"/>
              </a:lnTo>
              <a:lnTo>
                <a:pt x="45720" y="153442"/>
              </a:ln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35F8BE-3072-49B0-925C-9A8B686A1CB3}">
      <dsp:nvSpPr>
        <dsp:cNvPr id="0" name=""/>
        <dsp:cNvSpPr/>
      </dsp:nvSpPr>
      <dsp:spPr>
        <a:xfrm>
          <a:off x="4202495" y="2262689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3442"/>
              </a:lnTo>
              <a:lnTo>
                <a:pt x="56775" y="153442"/>
              </a:lnTo>
              <a:lnTo>
                <a:pt x="56775" y="22516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59D9D5-36CB-4FE3-A01E-00107627A295}">
      <dsp:nvSpPr>
        <dsp:cNvPr id="0" name=""/>
        <dsp:cNvSpPr/>
      </dsp:nvSpPr>
      <dsp:spPr>
        <a:xfrm>
          <a:off x="4202495" y="1238648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F9F21B-8A80-4983-BF7A-EEA1D60A162A}">
      <dsp:nvSpPr>
        <dsp:cNvPr id="0" name=""/>
        <dsp:cNvSpPr/>
      </dsp:nvSpPr>
      <dsp:spPr>
        <a:xfrm>
          <a:off x="4248215" y="526589"/>
          <a:ext cx="1878786" cy="225164"/>
        </a:xfrm>
        <a:custGeom>
          <a:avLst/>
          <a:gdLst/>
          <a:ahLst/>
          <a:cxnLst/>
          <a:rect l="0" t="0" r="0" b="0"/>
          <a:pathLst>
            <a:path>
              <a:moveTo>
                <a:pt x="1878786" y="0"/>
              </a:moveTo>
              <a:lnTo>
                <a:pt x="1878786" y="153442"/>
              </a:lnTo>
              <a:lnTo>
                <a:pt x="0" y="153442"/>
              </a:lnTo>
              <a:lnTo>
                <a:pt x="0" y="22516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671AE3-A840-4DAE-9D45-8EA3B1E1C8AF}">
      <dsp:nvSpPr>
        <dsp:cNvPr id="0" name=""/>
        <dsp:cNvSpPr/>
      </dsp:nvSpPr>
      <dsp:spPr>
        <a:xfrm>
          <a:off x="2948756" y="3868793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5DD749-A622-40EB-BB94-59636D8ABA74}">
      <dsp:nvSpPr>
        <dsp:cNvPr id="0" name=""/>
        <dsp:cNvSpPr/>
      </dsp:nvSpPr>
      <dsp:spPr>
        <a:xfrm>
          <a:off x="2948756" y="2658586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230100-79F9-4A89-B519-DD84A1896BED}">
      <dsp:nvSpPr>
        <dsp:cNvPr id="0" name=""/>
        <dsp:cNvSpPr/>
      </dsp:nvSpPr>
      <dsp:spPr>
        <a:xfrm>
          <a:off x="2948756" y="1243373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46F94E-CE3E-4EB7-80D4-340847D4F43C}">
      <dsp:nvSpPr>
        <dsp:cNvPr id="0" name=""/>
        <dsp:cNvSpPr/>
      </dsp:nvSpPr>
      <dsp:spPr>
        <a:xfrm>
          <a:off x="2994476" y="526589"/>
          <a:ext cx="3132525" cy="225164"/>
        </a:xfrm>
        <a:custGeom>
          <a:avLst/>
          <a:gdLst/>
          <a:ahLst/>
          <a:cxnLst/>
          <a:rect l="0" t="0" r="0" b="0"/>
          <a:pathLst>
            <a:path>
              <a:moveTo>
                <a:pt x="3132525" y="0"/>
              </a:moveTo>
              <a:lnTo>
                <a:pt x="3132525" y="153442"/>
              </a:lnTo>
              <a:lnTo>
                <a:pt x="0" y="153442"/>
              </a:lnTo>
              <a:lnTo>
                <a:pt x="0" y="22516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31C737-0B63-4135-A165-9A28D9A5A82C}">
      <dsp:nvSpPr>
        <dsp:cNvPr id="0" name=""/>
        <dsp:cNvSpPr/>
      </dsp:nvSpPr>
      <dsp:spPr>
        <a:xfrm>
          <a:off x="1800130" y="3958049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9948B9-67D2-474B-A931-BEF70F892152}">
      <dsp:nvSpPr>
        <dsp:cNvPr id="0" name=""/>
        <dsp:cNvSpPr/>
      </dsp:nvSpPr>
      <dsp:spPr>
        <a:xfrm>
          <a:off x="1800130" y="2981803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C6976B-8110-41FB-A03B-E9567D2EA608}">
      <dsp:nvSpPr>
        <dsp:cNvPr id="0" name=""/>
        <dsp:cNvSpPr/>
      </dsp:nvSpPr>
      <dsp:spPr>
        <a:xfrm>
          <a:off x="1800130" y="2265020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B4F320-4722-419E-BBE5-5E8558994168}">
      <dsp:nvSpPr>
        <dsp:cNvPr id="0" name=""/>
        <dsp:cNvSpPr/>
      </dsp:nvSpPr>
      <dsp:spPr>
        <a:xfrm>
          <a:off x="1800130" y="1243373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4D08D8-88FE-4AD7-9022-C013850CE15C}">
      <dsp:nvSpPr>
        <dsp:cNvPr id="0" name=""/>
        <dsp:cNvSpPr/>
      </dsp:nvSpPr>
      <dsp:spPr>
        <a:xfrm>
          <a:off x="1845850" y="526589"/>
          <a:ext cx="4281151" cy="225164"/>
        </a:xfrm>
        <a:custGeom>
          <a:avLst/>
          <a:gdLst/>
          <a:ahLst/>
          <a:cxnLst/>
          <a:rect l="0" t="0" r="0" b="0"/>
          <a:pathLst>
            <a:path>
              <a:moveTo>
                <a:pt x="4281151" y="0"/>
              </a:moveTo>
              <a:lnTo>
                <a:pt x="4281151" y="153442"/>
              </a:lnTo>
              <a:lnTo>
                <a:pt x="0" y="153442"/>
              </a:lnTo>
              <a:lnTo>
                <a:pt x="0" y="22516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BDE683-0119-4D76-9ECD-6DC0EE86AA6C}">
      <dsp:nvSpPr>
        <dsp:cNvPr id="0" name=""/>
        <dsp:cNvSpPr/>
      </dsp:nvSpPr>
      <dsp:spPr>
        <a:xfrm>
          <a:off x="566581" y="2890664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05B2C5-8D72-46B2-9641-38F4EF953461}">
      <dsp:nvSpPr>
        <dsp:cNvPr id="0" name=""/>
        <dsp:cNvSpPr/>
      </dsp:nvSpPr>
      <dsp:spPr>
        <a:xfrm>
          <a:off x="566581" y="1243373"/>
          <a:ext cx="91440" cy="2251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1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15BD48-85A1-49F3-B2A8-B58A9697EEBB}">
      <dsp:nvSpPr>
        <dsp:cNvPr id="0" name=""/>
        <dsp:cNvSpPr/>
      </dsp:nvSpPr>
      <dsp:spPr>
        <a:xfrm>
          <a:off x="612301" y="526589"/>
          <a:ext cx="5514700" cy="225164"/>
        </a:xfrm>
        <a:custGeom>
          <a:avLst/>
          <a:gdLst/>
          <a:ahLst/>
          <a:cxnLst/>
          <a:rect l="0" t="0" r="0" b="0"/>
          <a:pathLst>
            <a:path>
              <a:moveTo>
                <a:pt x="5514700" y="0"/>
              </a:moveTo>
              <a:lnTo>
                <a:pt x="5514700" y="153442"/>
              </a:lnTo>
              <a:lnTo>
                <a:pt x="0" y="153442"/>
              </a:lnTo>
              <a:lnTo>
                <a:pt x="0" y="22516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7BDB62-1558-4AF4-A12E-4C87CA3C8B97}">
      <dsp:nvSpPr>
        <dsp:cNvPr id="0" name=""/>
        <dsp:cNvSpPr/>
      </dsp:nvSpPr>
      <dsp:spPr>
        <a:xfrm>
          <a:off x="5360265" y="3914"/>
          <a:ext cx="1533473" cy="5226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0FD97C6-877F-4FFC-8E99-7A64EF31C0A8}">
      <dsp:nvSpPr>
        <dsp:cNvPr id="0" name=""/>
        <dsp:cNvSpPr/>
      </dsp:nvSpPr>
      <dsp:spPr>
        <a:xfrm>
          <a:off x="5446288" y="85636"/>
          <a:ext cx="1533473" cy="5226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50" kern="1200" dirty="0"/>
            <a:t>Economía y la evolución de los sistemas económicos </a:t>
          </a:r>
        </a:p>
      </dsp:txBody>
      <dsp:txXfrm>
        <a:off x="5461597" y="100945"/>
        <a:ext cx="1502855" cy="492057"/>
      </dsp:txXfrm>
    </dsp:sp>
    <dsp:sp modelId="{88B07013-C9F8-4C6B-8BEF-B5A7BCB0DA6F}">
      <dsp:nvSpPr>
        <dsp:cNvPr id="0" name=""/>
        <dsp:cNvSpPr/>
      </dsp:nvSpPr>
      <dsp:spPr>
        <a:xfrm>
          <a:off x="225199" y="751753"/>
          <a:ext cx="774203" cy="4916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1741C08-E473-455B-A430-DD7ABEA4DE5D}">
      <dsp:nvSpPr>
        <dsp:cNvPr id="0" name=""/>
        <dsp:cNvSpPr/>
      </dsp:nvSpPr>
      <dsp:spPr>
        <a:xfrm>
          <a:off x="311222" y="833475"/>
          <a:ext cx="774203" cy="4916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¿Que es la economía?</a:t>
          </a:r>
        </a:p>
      </dsp:txBody>
      <dsp:txXfrm>
        <a:off x="325621" y="847874"/>
        <a:ext cx="745405" cy="462821"/>
      </dsp:txXfrm>
    </dsp:sp>
    <dsp:sp modelId="{DAA627E7-C34D-40AE-8D22-75A4BE4369FC}">
      <dsp:nvSpPr>
        <dsp:cNvPr id="0" name=""/>
        <dsp:cNvSpPr/>
      </dsp:nvSpPr>
      <dsp:spPr>
        <a:xfrm>
          <a:off x="13071" y="1468537"/>
          <a:ext cx="1198459" cy="14221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FF4B3F0-EBAE-4692-B803-F86B5F8DA670}">
      <dsp:nvSpPr>
        <dsp:cNvPr id="0" name=""/>
        <dsp:cNvSpPr/>
      </dsp:nvSpPr>
      <dsp:spPr>
        <a:xfrm>
          <a:off x="99094" y="1550259"/>
          <a:ext cx="1198459" cy="14221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Según el autor Dornbusch, la economía es el estudio de la conducta humana relacionada con la producción, el intercambio y el uso de los bienes y servicios. </a:t>
          </a:r>
        </a:p>
      </dsp:txBody>
      <dsp:txXfrm>
        <a:off x="134196" y="1585361"/>
        <a:ext cx="1128255" cy="1351923"/>
      </dsp:txXfrm>
    </dsp:sp>
    <dsp:sp modelId="{B192A29B-64B4-4890-9435-9FE7F762C5ED}">
      <dsp:nvSpPr>
        <dsp:cNvPr id="0" name=""/>
        <dsp:cNvSpPr/>
      </dsp:nvSpPr>
      <dsp:spPr>
        <a:xfrm>
          <a:off x="93654" y="3115829"/>
          <a:ext cx="1037293" cy="15629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B65F8A-42D9-4AB0-B881-66ACB3084056}">
      <dsp:nvSpPr>
        <dsp:cNvPr id="0" name=""/>
        <dsp:cNvSpPr/>
      </dsp:nvSpPr>
      <dsp:spPr>
        <a:xfrm>
          <a:off x="179677" y="3197550"/>
          <a:ext cx="1037293" cy="15629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Según el autor Samuelson, la economía es el estudio de la manera en que los hombres y la sociedad utilizan recursos productivos escasos para distintos bienes para su consumo presente o futuro.</a:t>
          </a:r>
        </a:p>
      </dsp:txBody>
      <dsp:txXfrm>
        <a:off x="210058" y="3227931"/>
        <a:ext cx="976531" cy="1502184"/>
      </dsp:txXfrm>
    </dsp:sp>
    <dsp:sp modelId="{47462346-7DC3-4AF8-8A13-23353F7ACFD9}">
      <dsp:nvSpPr>
        <dsp:cNvPr id="0" name=""/>
        <dsp:cNvSpPr/>
      </dsp:nvSpPr>
      <dsp:spPr>
        <a:xfrm>
          <a:off x="1458748" y="751753"/>
          <a:ext cx="774203" cy="4916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687810-4E02-4C55-85AD-DB4281C8ECBE}">
      <dsp:nvSpPr>
        <dsp:cNvPr id="0" name=""/>
        <dsp:cNvSpPr/>
      </dsp:nvSpPr>
      <dsp:spPr>
        <a:xfrm>
          <a:off x="1544770" y="833475"/>
          <a:ext cx="774203" cy="4916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La economía como ciencia </a:t>
          </a:r>
        </a:p>
      </dsp:txBody>
      <dsp:txXfrm>
        <a:off x="1559169" y="847874"/>
        <a:ext cx="745405" cy="462821"/>
      </dsp:txXfrm>
    </dsp:sp>
    <dsp:sp modelId="{5C4B8149-3110-4A89-86E3-56E6BCD544EA}">
      <dsp:nvSpPr>
        <dsp:cNvPr id="0" name=""/>
        <dsp:cNvSpPr/>
      </dsp:nvSpPr>
      <dsp:spPr>
        <a:xfrm>
          <a:off x="1401275" y="1468537"/>
          <a:ext cx="889149" cy="7964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7E29754-EBB0-48C0-8870-62738784D80A}">
      <dsp:nvSpPr>
        <dsp:cNvPr id="0" name=""/>
        <dsp:cNvSpPr/>
      </dsp:nvSpPr>
      <dsp:spPr>
        <a:xfrm>
          <a:off x="1487297" y="1550259"/>
          <a:ext cx="889149" cy="7964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El análisis económico puede proponerse como lo siguiente:</a:t>
          </a:r>
        </a:p>
      </dsp:txBody>
      <dsp:txXfrm>
        <a:off x="1510625" y="1573587"/>
        <a:ext cx="842493" cy="749826"/>
      </dsp:txXfrm>
    </dsp:sp>
    <dsp:sp modelId="{434D16BD-AE81-445D-AA91-5AF2D86B4A72}">
      <dsp:nvSpPr>
        <dsp:cNvPr id="0" name=""/>
        <dsp:cNvSpPr/>
      </dsp:nvSpPr>
      <dsp:spPr>
        <a:xfrm>
          <a:off x="1458748" y="2490184"/>
          <a:ext cx="774203" cy="4916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E3367F-95E9-4005-8C6B-FFEA9D755933}">
      <dsp:nvSpPr>
        <dsp:cNvPr id="0" name=""/>
        <dsp:cNvSpPr/>
      </dsp:nvSpPr>
      <dsp:spPr>
        <a:xfrm>
          <a:off x="1544770" y="2571905"/>
          <a:ext cx="774203" cy="4916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a) determinar las relaciones constantes </a:t>
          </a:r>
        </a:p>
      </dsp:txBody>
      <dsp:txXfrm>
        <a:off x="1559169" y="2586304"/>
        <a:ext cx="745405" cy="462821"/>
      </dsp:txXfrm>
    </dsp:sp>
    <dsp:sp modelId="{3A4121E3-9FC8-4C78-8320-04327E15D8E4}">
      <dsp:nvSpPr>
        <dsp:cNvPr id="0" name=""/>
        <dsp:cNvSpPr/>
      </dsp:nvSpPr>
      <dsp:spPr>
        <a:xfrm>
          <a:off x="1374274" y="3206968"/>
          <a:ext cx="943150" cy="7510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C81B528-0055-4024-8630-0646A024F139}">
      <dsp:nvSpPr>
        <dsp:cNvPr id="0" name=""/>
        <dsp:cNvSpPr/>
      </dsp:nvSpPr>
      <dsp:spPr>
        <a:xfrm>
          <a:off x="1460297" y="3288689"/>
          <a:ext cx="943150" cy="751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b)Establecer tipos ideales con que comparar los hechos reales. </a:t>
          </a:r>
        </a:p>
      </dsp:txBody>
      <dsp:txXfrm>
        <a:off x="1482295" y="3310687"/>
        <a:ext cx="899154" cy="707085"/>
      </dsp:txXfrm>
    </dsp:sp>
    <dsp:sp modelId="{84E8A777-B886-4431-8111-C1FB3568053C}">
      <dsp:nvSpPr>
        <dsp:cNvPr id="0" name=""/>
        <dsp:cNvSpPr/>
      </dsp:nvSpPr>
      <dsp:spPr>
        <a:xfrm>
          <a:off x="1302993" y="4183213"/>
          <a:ext cx="1085712" cy="7259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762B79-1D59-4E89-9D79-7DD6BFC0948F}">
      <dsp:nvSpPr>
        <dsp:cNvPr id="0" name=""/>
        <dsp:cNvSpPr/>
      </dsp:nvSpPr>
      <dsp:spPr>
        <a:xfrm>
          <a:off x="1389016" y="4264935"/>
          <a:ext cx="1085712" cy="7259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c)Formular preceptos o reglas que garanticen la obtención de ciertos resultados. </a:t>
          </a:r>
        </a:p>
      </dsp:txBody>
      <dsp:txXfrm>
        <a:off x="1410280" y="4286199"/>
        <a:ext cx="1043184" cy="683466"/>
      </dsp:txXfrm>
    </dsp:sp>
    <dsp:sp modelId="{8A5DBC50-273B-4335-8981-7E80AD4EB6F0}">
      <dsp:nvSpPr>
        <dsp:cNvPr id="0" name=""/>
        <dsp:cNvSpPr/>
      </dsp:nvSpPr>
      <dsp:spPr>
        <a:xfrm>
          <a:off x="2607374" y="751753"/>
          <a:ext cx="774203" cy="4916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614F911-D137-499C-85E7-9DC64D295859}">
      <dsp:nvSpPr>
        <dsp:cNvPr id="0" name=""/>
        <dsp:cNvSpPr/>
      </dsp:nvSpPr>
      <dsp:spPr>
        <a:xfrm>
          <a:off x="2693396" y="833475"/>
          <a:ext cx="774203" cy="4916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El método de estudio de la economía </a:t>
          </a:r>
        </a:p>
      </dsp:txBody>
      <dsp:txXfrm>
        <a:off x="2707795" y="847874"/>
        <a:ext cx="745405" cy="462821"/>
      </dsp:txXfrm>
    </dsp:sp>
    <dsp:sp modelId="{07B19F9C-E678-49E1-BA2E-4BD0B2E55B0E}">
      <dsp:nvSpPr>
        <dsp:cNvPr id="0" name=""/>
        <dsp:cNvSpPr/>
      </dsp:nvSpPr>
      <dsp:spPr>
        <a:xfrm>
          <a:off x="2462470" y="1468537"/>
          <a:ext cx="1064011" cy="11900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B5A79F5-0D93-474F-BFCB-5863A8D4FD9E}">
      <dsp:nvSpPr>
        <dsp:cNvPr id="0" name=""/>
        <dsp:cNvSpPr/>
      </dsp:nvSpPr>
      <dsp:spPr>
        <a:xfrm>
          <a:off x="2548492" y="1550259"/>
          <a:ext cx="1064011" cy="1190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La economía es una ciencia social, porque estudia de manera científica el comportamiento del ser humano dentro de la sociedad en la que vive</a:t>
          </a:r>
          <a:r>
            <a:rPr lang="es-MX" sz="700" kern="1200" dirty="0"/>
            <a:t>. </a:t>
          </a:r>
        </a:p>
      </dsp:txBody>
      <dsp:txXfrm>
        <a:off x="2579656" y="1581423"/>
        <a:ext cx="1001683" cy="1127720"/>
      </dsp:txXfrm>
    </dsp:sp>
    <dsp:sp modelId="{5F024B10-4847-459D-9297-94095D49D285}">
      <dsp:nvSpPr>
        <dsp:cNvPr id="0" name=""/>
        <dsp:cNvSpPr/>
      </dsp:nvSpPr>
      <dsp:spPr>
        <a:xfrm>
          <a:off x="2515402" y="2883750"/>
          <a:ext cx="958146" cy="9850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638890B-F745-47A7-BD33-B9E6E4D2C202}">
      <dsp:nvSpPr>
        <dsp:cNvPr id="0" name=""/>
        <dsp:cNvSpPr/>
      </dsp:nvSpPr>
      <dsp:spPr>
        <a:xfrm>
          <a:off x="2601425" y="2965471"/>
          <a:ext cx="958146" cy="9850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El método científico es un proceso destinado a explicar fenómenos, establecer relaciones entre los hechos y enunciar leyes que expliquen los fenómenos. </a:t>
          </a:r>
        </a:p>
      </dsp:txBody>
      <dsp:txXfrm>
        <a:off x="2629488" y="2993534"/>
        <a:ext cx="902020" cy="928917"/>
      </dsp:txXfrm>
    </dsp:sp>
    <dsp:sp modelId="{7A999F80-3AAB-4E1E-968E-5E28F9EBAD8F}">
      <dsp:nvSpPr>
        <dsp:cNvPr id="0" name=""/>
        <dsp:cNvSpPr/>
      </dsp:nvSpPr>
      <dsp:spPr>
        <a:xfrm>
          <a:off x="2591197" y="4093957"/>
          <a:ext cx="806557" cy="7639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3E54BAE-C807-44A8-8A43-EC40E465DD4C}">
      <dsp:nvSpPr>
        <dsp:cNvPr id="0" name=""/>
        <dsp:cNvSpPr/>
      </dsp:nvSpPr>
      <dsp:spPr>
        <a:xfrm>
          <a:off x="2677219" y="4175679"/>
          <a:ext cx="806557" cy="7639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La hipótesis tiene como función encausar el trabajo de investigación</a:t>
          </a:r>
          <a:r>
            <a:rPr lang="es-MX" sz="500" kern="1200" dirty="0"/>
            <a:t>. </a:t>
          </a:r>
        </a:p>
      </dsp:txBody>
      <dsp:txXfrm>
        <a:off x="2699595" y="4198055"/>
        <a:ext cx="761805" cy="719229"/>
      </dsp:txXfrm>
    </dsp:sp>
    <dsp:sp modelId="{EDA1FDFB-E4B6-4295-91D6-BB4EBA3A174D}">
      <dsp:nvSpPr>
        <dsp:cNvPr id="0" name=""/>
        <dsp:cNvSpPr/>
      </dsp:nvSpPr>
      <dsp:spPr>
        <a:xfrm>
          <a:off x="3821203" y="751753"/>
          <a:ext cx="854024" cy="4868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AD20F8-B7F4-4BEC-B4C0-1F572A5D1FBE}">
      <dsp:nvSpPr>
        <dsp:cNvPr id="0" name=""/>
        <dsp:cNvSpPr/>
      </dsp:nvSpPr>
      <dsp:spPr>
        <a:xfrm>
          <a:off x="3907226" y="833475"/>
          <a:ext cx="854024" cy="4868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Relación entre la economía y otras disciplinas</a:t>
          </a:r>
        </a:p>
      </dsp:txBody>
      <dsp:txXfrm>
        <a:off x="3921487" y="847736"/>
        <a:ext cx="825502" cy="458372"/>
      </dsp:txXfrm>
    </dsp:sp>
    <dsp:sp modelId="{57489CC9-0F1C-4D9D-932E-EEFAF3CA24FE}">
      <dsp:nvSpPr>
        <dsp:cNvPr id="0" name=""/>
        <dsp:cNvSpPr/>
      </dsp:nvSpPr>
      <dsp:spPr>
        <a:xfrm>
          <a:off x="3794249" y="1463813"/>
          <a:ext cx="907932" cy="7988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C55809-31D2-479C-92AA-1C3388723168}">
      <dsp:nvSpPr>
        <dsp:cNvPr id="0" name=""/>
        <dsp:cNvSpPr/>
      </dsp:nvSpPr>
      <dsp:spPr>
        <a:xfrm>
          <a:off x="3880272" y="1545534"/>
          <a:ext cx="907932" cy="7988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Economía está interrelacionada con otras ciencias sociales como son, la sociología, la antropología y la política. </a:t>
          </a:r>
        </a:p>
      </dsp:txBody>
      <dsp:txXfrm>
        <a:off x="3903670" y="1568932"/>
        <a:ext cx="861136" cy="752080"/>
      </dsp:txXfrm>
    </dsp:sp>
    <dsp:sp modelId="{CDC331F3-95B6-4765-B6AE-82C046F058E5}">
      <dsp:nvSpPr>
        <dsp:cNvPr id="0" name=""/>
        <dsp:cNvSpPr/>
      </dsp:nvSpPr>
      <dsp:spPr>
        <a:xfrm>
          <a:off x="3709582" y="2487854"/>
          <a:ext cx="1099377" cy="12701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7F7359D-3655-4B53-A4FE-C280332F5DFF}">
      <dsp:nvSpPr>
        <dsp:cNvPr id="0" name=""/>
        <dsp:cNvSpPr/>
      </dsp:nvSpPr>
      <dsp:spPr>
        <a:xfrm>
          <a:off x="3795605" y="2569575"/>
          <a:ext cx="1099377" cy="12701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Un ejemplo clásico, es el citado por Samuelson. El autor indica que en India hay una gran cantidad de vacas que bien podrían ser utilizadas para complementar una dieta insuficiente. </a:t>
          </a:r>
        </a:p>
      </dsp:txBody>
      <dsp:txXfrm>
        <a:off x="3827805" y="2601775"/>
        <a:ext cx="1034977" cy="1205792"/>
      </dsp:txXfrm>
    </dsp:sp>
    <dsp:sp modelId="{82475F47-C281-4671-980D-AE20F158649F}">
      <dsp:nvSpPr>
        <dsp:cNvPr id="0" name=""/>
        <dsp:cNvSpPr/>
      </dsp:nvSpPr>
      <dsp:spPr>
        <a:xfrm>
          <a:off x="3674608" y="3983210"/>
          <a:ext cx="1147215" cy="9204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D63A5D-921F-4194-BC84-769FBE6364CC}">
      <dsp:nvSpPr>
        <dsp:cNvPr id="0" name=""/>
        <dsp:cNvSpPr/>
      </dsp:nvSpPr>
      <dsp:spPr>
        <a:xfrm>
          <a:off x="3760630" y="4064932"/>
          <a:ext cx="1147215" cy="9204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Sin embargo, al estudiar el desarrollo económico de este país, tendrá que tener en cuenta que las vacas son sagradas, hecho que es explicado por la sociología de la religión</a:t>
          </a:r>
          <a:r>
            <a:rPr lang="es-MX" sz="500" kern="1200" dirty="0"/>
            <a:t>. </a:t>
          </a:r>
        </a:p>
      </dsp:txBody>
      <dsp:txXfrm>
        <a:off x="3787590" y="4091892"/>
        <a:ext cx="1093295" cy="866568"/>
      </dsp:txXfrm>
    </dsp:sp>
    <dsp:sp modelId="{3E4E1897-D0BF-490A-AFF0-562747759693}">
      <dsp:nvSpPr>
        <dsp:cNvPr id="0" name=""/>
        <dsp:cNvSpPr/>
      </dsp:nvSpPr>
      <dsp:spPr>
        <a:xfrm>
          <a:off x="4847273" y="751753"/>
          <a:ext cx="1052692" cy="532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79880C-9209-4358-9135-6D19677A7AC0}">
      <dsp:nvSpPr>
        <dsp:cNvPr id="0" name=""/>
        <dsp:cNvSpPr/>
      </dsp:nvSpPr>
      <dsp:spPr>
        <a:xfrm>
          <a:off x="4933295" y="833475"/>
          <a:ext cx="1052692" cy="5329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Diferencia entre microeconomía y</a:t>
          </a:r>
          <a:br>
            <a:rPr lang="es-MX" sz="900" kern="1200" dirty="0"/>
          </a:br>
          <a:r>
            <a:rPr lang="es-MX" sz="900" kern="1200" dirty="0"/>
            <a:t>macroeconomía</a:t>
          </a:r>
        </a:p>
      </dsp:txBody>
      <dsp:txXfrm>
        <a:off x="4948906" y="849086"/>
        <a:ext cx="1021470" cy="501777"/>
      </dsp:txXfrm>
    </dsp:sp>
    <dsp:sp modelId="{D09797BE-E6F6-40DD-B317-1FF1A6A015A4}">
      <dsp:nvSpPr>
        <dsp:cNvPr id="0" name=""/>
        <dsp:cNvSpPr/>
      </dsp:nvSpPr>
      <dsp:spPr>
        <a:xfrm>
          <a:off x="4912720" y="1509917"/>
          <a:ext cx="921798" cy="7372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D7463CE-0AA7-4428-972E-8B2DA92D907F}">
      <dsp:nvSpPr>
        <dsp:cNvPr id="0" name=""/>
        <dsp:cNvSpPr/>
      </dsp:nvSpPr>
      <dsp:spPr>
        <a:xfrm>
          <a:off x="4998743" y="1591638"/>
          <a:ext cx="921798" cy="7372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La microeconomía se enfoca al estudio del comportamiento de los sectores económicos individuales. </a:t>
          </a:r>
        </a:p>
      </dsp:txBody>
      <dsp:txXfrm>
        <a:off x="5020335" y="1613230"/>
        <a:ext cx="878614" cy="694028"/>
      </dsp:txXfrm>
    </dsp:sp>
    <dsp:sp modelId="{F6243221-BAD1-4934-A537-E7F8DCB02086}">
      <dsp:nvSpPr>
        <dsp:cNvPr id="0" name=""/>
        <dsp:cNvSpPr/>
      </dsp:nvSpPr>
      <dsp:spPr>
        <a:xfrm>
          <a:off x="4979491" y="2472294"/>
          <a:ext cx="788255" cy="6597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67D698D-3FF8-4D1E-A7A4-F147098A569C}">
      <dsp:nvSpPr>
        <dsp:cNvPr id="0" name=""/>
        <dsp:cNvSpPr/>
      </dsp:nvSpPr>
      <dsp:spPr>
        <a:xfrm>
          <a:off x="5065514" y="2554015"/>
          <a:ext cx="788255" cy="6597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La macroeconomía se enfoca el estudio de la economía como un todo</a:t>
          </a:r>
          <a:r>
            <a:rPr lang="es-MX" sz="500" kern="1200" dirty="0"/>
            <a:t>. </a:t>
          </a:r>
        </a:p>
      </dsp:txBody>
      <dsp:txXfrm>
        <a:off x="5084839" y="2573340"/>
        <a:ext cx="749605" cy="621142"/>
      </dsp:txXfrm>
    </dsp:sp>
    <dsp:sp modelId="{5CB29CF1-DB85-464D-93D7-DB50CC6177BA}">
      <dsp:nvSpPr>
        <dsp:cNvPr id="0" name=""/>
        <dsp:cNvSpPr/>
      </dsp:nvSpPr>
      <dsp:spPr>
        <a:xfrm>
          <a:off x="6125446" y="751753"/>
          <a:ext cx="774203" cy="4916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8977A23-C505-4C94-B982-C4BEDB04C84F}">
      <dsp:nvSpPr>
        <dsp:cNvPr id="0" name=""/>
        <dsp:cNvSpPr/>
      </dsp:nvSpPr>
      <dsp:spPr>
        <a:xfrm>
          <a:off x="6211469" y="833475"/>
          <a:ext cx="774203" cy="4916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Economía positiva y normativa</a:t>
          </a:r>
        </a:p>
      </dsp:txBody>
      <dsp:txXfrm>
        <a:off x="6225868" y="847874"/>
        <a:ext cx="745405" cy="462821"/>
      </dsp:txXfrm>
    </dsp:sp>
    <dsp:sp modelId="{F250FCDB-5EE4-453B-BE15-BC4ADF4E7D41}">
      <dsp:nvSpPr>
        <dsp:cNvPr id="0" name=""/>
        <dsp:cNvSpPr/>
      </dsp:nvSpPr>
      <dsp:spPr>
        <a:xfrm>
          <a:off x="6006563" y="1468537"/>
          <a:ext cx="1011969" cy="9076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C26A36-A27F-4CE0-AC3D-B65E9E4C6D7E}">
      <dsp:nvSpPr>
        <dsp:cNvPr id="0" name=""/>
        <dsp:cNvSpPr/>
      </dsp:nvSpPr>
      <dsp:spPr>
        <a:xfrm>
          <a:off x="6092586" y="1550259"/>
          <a:ext cx="1011969" cy="9076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 </a:t>
          </a:r>
          <a:r>
            <a:rPr lang="es-MX" sz="800" kern="1200" dirty="0"/>
            <a:t>La economía positiva se ocupa de las explicaciones objetivas o científicas del funcionamiento de un sistema económico, según el autor Dornbusch</a:t>
          </a:r>
          <a:r>
            <a:rPr lang="es-MX" sz="900" kern="1200" dirty="0"/>
            <a:t>. </a:t>
          </a:r>
        </a:p>
      </dsp:txBody>
      <dsp:txXfrm>
        <a:off x="6119170" y="1576843"/>
        <a:ext cx="958801" cy="854469"/>
      </dsp:txXfrm>
    </dsp:sp>
    <dsp:sp modelId="{9A60EAD8-BEDE-44F4-B1B2-9C571FA15F16}">
      <dsp:nvSpPr>
        <dsp:cNvPr id="0" name=""/>
        <dsp:cNvSpPr/>
      </dsp:nvSpPr>
      <dsp:spPr>
        <a:xfrm>
          <a:off x="6080314" y="2601339"/>
          <a:ext cx="864468" cy="16216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BBFCFC4-6F41-4AF3-9FF7-60DAAA4A409A}">
      <dsp:nvSpPr>
        <dsp:cNvPr id="0" name=""/>
        <dsp:cNvSpPr/>
      </dsp:nvSpPr>
      <dsp:spPr>
        <a:xfrm>
          <a:off x="6166337" y="2683061"/>
          <a:ext cx="864468" cy="16216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La economía normativa se refiere a lo que debe ser, y lo que debería ser es el análisis normativo y se usa para evaluar qué tan deseable es una alternativa por medio de juicios de valor acerca de lo que es o no conveniente</a:t>
          </a:r>
          <a:r>
            <a:rPr lang="es-MX" sz="500" kern="1200" dirty="0"/>
            <a:t>. </a:t>
          </a:r>
        </a:p>
      </dsp:txBody>
      <dsp:txXfrm>
        <a:off x="6191656" y="2708380"/>
        <a:ext cx="813830" cy="1570988"/>
      </dsp:txXfrm>
    </dsp:sp>
    <dsp:sp modelId="{47C49D1C-C3AD-470B-B476-51E288C0E048}">
      <dsp:nvSpPr>
        <dsp:cNvPr id="0" name=""/>
        <dsp:cNvSpPr/>
      </dsp:nvSpPr>
      <dsp:spPr>
        <a:xfrm>
          <a:off x="7242160" y="751753"/>
          <a:ext cx="774203" cy="4916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89E43FE-131B-46C7-8DE4-20150303ECC7}">
      <dsp:nvSpPr>
        <dsp:cNvPr id="0" name=""/>
        <dsp:cNvSpPr/>
      </dsp:nvSpPr>
      <dsp:spPr>
        <a:xfrm>
          <a:off x="7328182" y="833475"/>
          <a:ext cx="774203" cy="4916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La comunidad primitiva y el periodo esclavista </a:t>
          </a:r>
        </a:p>
      </dsp:txBody>
      <dsp:txXfrm>
        <a:off x="7342581" y="847874"/>
        <a:ext cx="745405" cy="462821"/>
      </dsp:txXfrm>
    </dsp:sp>
    <dsp:sp modelId="{6BA05BB4-FFFD-4436-9BE7-833A66AB0507}">
      <dsp:nvSpPr>
        <dsp:cNvPr id="0" name=""/>
        <dsp:cNvSpPr/>
      </dsp:nvSpPr>
      <dsp:spPr>
        <a:xfrm>
          <a:off x="7190578" y="1468537"/>
          <a:ext cx="877366" cy="9294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4120282-FA4B-47F8-AED3-D7A49D45779E}">
      <dsp:nvSpPr>
        <dsp:cNvPr id="0" name=""/>
        <dsp:cNvSpPr/>
      </dsp:nvSpPr>
      <dsp:spPr>
        <a:xfrm>
          <a:off x="7276601" y="1550259"/>
          <a:ext cx="877366" cy="9294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El hombre desde que aparece trata de subsistir en su fase inicial, es un nómada, camina y camina atrás del alimento. </a:t>
          </a:r>
          <a:endParaRPr lang="es-MX" sz="800" i="1" u="sng" kern="1200" dirty="0"/>
        </a:p>
      </dsp:txBody>
      <dsp:txXfrm>
        <a:off x="7302298" y="1575956"/>
        <a:ext cx="825972" cy="878051"/>
      </dsp:txXfrm>
    </dsp:sp>
    <dsp:sp modelId="{D92273FA-6427-4BC2-B1A8-A88A9B518491}">
      <dsp:nvSpPr>
        <dsp:cNvPr id="0" name=""/>
        <dsp:cNvSpPr/>
      </dsp:nvSpPr>
      <dsp:spPr>
        <a:xfrm>
          <a:off x="7119340" y="2623147"/>
          <a:ext cx="1019843" cy="10600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6BAB370-6C0A-4A3F-868A-E7B9A1DA6243}">
      <dsp:nvSpPr>
        <dsp:cNvPr id="0" name=""/>
        <dsp:cNvSpPr/>
      </dsp:nvSpPr>
      <dsp:spPr>
        <a:xfrm>
          <a:off x="7205363" y="2704869"/>
          <a:ext cx="1019843" cy="1060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No obstante, se encuentra en un estado semi salvaje que es capaz de buscar una primera forma de organizarse que se le ha denominado </a:t>
          </a:r>
          <a:r>
            <a:rPr lang="es-MX" sz="800" i="1" u="sng" kern="1200" dirty="0"/>
            <a:t>comunidad primitiva. </a:t>
          </a:r>
        </a:p>
      </dsp:txBody>
      <dsp:txXfrm>
        <a:off x="7235233" y="2734739"/>
        <a:ext cx="960103" cy="1000265"/>
      </dsp:txXfrm>
    </dsp:sp>
    <dsp:sp modelId="{3936954E-0E9C-4110-8C09-79A86E01D772}">
      <dsp:nvSpPr>
        <dsp:cNvPr id="0" name=""/>
        <dsp:cNvSpPr/>
      </dsp:nvSpPr>
      <dsp:spPr>
        <a:xfrm>
          <a:off x="7157094" y="3908317"/>
          <a:ext cx="944335" cy="6269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03E10AC-3ACB-459E-A58B-746C2C3A80C5}">
      <dsp:nvSpPr>
        <dsp:cNvPr id="0" name=""/>
        <dsp:cNvSpPr/>
      </dsp:nvSpPr>
      <dsp:spPr>
        <a:xfrm>
          <a:off x="7243117" y="3990038"/>
          <a:ext cx="944335" cy="6269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La esclavitud es una forma de opresión y maltrato de unos seres humanos sobre otros</a:t>
          </a:r>
          <a:r>
            <a:rPr lang="es-MX" sz="500" kern="1200" dirty="0"/>
            <a:t>.</a:t>
          </a:r>
          <a:endParaRPr lang="es-MX" sz="500" i="1" u="sng" kern="1200" dirty="0"/>
        </a:p>
      </dsp:txBody>
      <dsp:txXfrm>
        <a:off x="7261479" y="4008400"/>
        <a:ext cx="907611" cy="590203"/>
      </dsp:txXfrm>
    </dsp:sp>
    <dsp:sp modelId="{D325EB5F-41E6-4318-B249-ED1BA8D38B0D}">
      <dsp:nvSpPr>
        <dsp:cNvPr id="0" name=""/>
        <dsp:cNvSpPr/>
      </dsp:nvSpPr>
      <dsp:spPr>
        <a:xfrm>
          <a:off x="7223230" y="4760409"/>
          <a:ext cx="812062" cy="13165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88AC26-C5CA-4D3D-A082-698BB717EF8B}">
      <dsp:nvSpPr>
        <dsp:cNvPr id="0" name=""/>
        <dsp:cNvSpPr/>
      </dsp:nvSpPr>
      <dsp:spPr>
        <a:xfrm>
          <a:off x="7309253" y="4842130"/>
          <a:ext cx="812062" cy="13165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 Con la fuerza de trabajo de los esclavos, se sentaron las bases de las grandes civilizaciones como la egipcia, la griega y la romana, del mundo antiguo</a:t>
          </a:r>
          <a:r>
            <a:rPr lang="es-MX" sz="700" kern="1200" dirty="0"/>
            <a:t>. </a:t>
          </a:r>
          <a:endParaRPr lang="es-MX" sz="700" i="1" u="sng" kern="1200" dirty="0"/>
        </a:p>
      </dsp:txBody>
      <dsp:txXfrm>
        <a:off x="7333037" y="4865914"/>
        <a:ext cx="764494" cy="1268983"/>
      </dsp:txXfrm>
    </dsp:sp>
    <dsp:sp modelId="{CA0B4E93-1B4D-45B7-8E4F-3591CBCBB9DB}">
      <dsp:nvSpPr>
        <dsp:cNvPr id="0" name=""/>
        <dsp:cNvSpPr/>
      </dsp:nvSpPr>
      <dsp:spPr>
        <a:xfrm>
          <a:off x="8190495" y="751753"/>
          <a:ext cx="1263283" cy="4504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64B6CE8-E5CB-40CF-9130-044E984E9688}">
      <dsp:nvSpPr>
        <dsp:cNvPr id="0" name=""/>
        <dsp:cNvSpPr/>
      </dsp:nvSpPr>
      <dsp:spPr>
        <a:xfrm>
          <a:off x="8276518" y="833475"/>
          <a:ext cx="1263283" cy="4504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Feudalismo, Mercantilismo y Nacimiento del Capitalismo</a:t>
          </a:r>
        </a:p>
      </dsp:txBody>
      <dsp:txXfrm>
        <a:off x="8289710" y="846667"/>
        <a:ext cx="1236899" cy="424018"/>
      </dsp:txXfrm>
    </dsp:sp>
    <dsp:sp modelId="{FB59414C-F11A-4E72-8799-431A09F06C6D}">
      <dsp:nvSpPr>
        <dsp:cNvPr id="0" name=""/>
        <dsp:cNvSpPr/>
      </dsp:nvSpPr>
      <dsp:spPr>
        <a:xfrm>
          <a:off x="8378658" y="1427320"/>
          <a:ext cx="886958" cy="7085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88DB4E6-4467-47A6-A836-67C91B1FADAE}">
      <dsp:nvSpPr>
        <dsp:cNvPr id="0" name=""/>
        <dsp:cNvSpPr/>
      </dsp:nvSpPr>
      <dsp:spPr>
        <a:xfrm>
          <a:off x="8464680" y="1509041"/>
          <a:ext cx="886958" cy="7085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En el mundo occidental se dice que esta etapa empieza en el siglo V y termina en el siglo XV. </a:t>
          </a:r>
        </a:p>
      </dsp:txBody>
      <dsp:txXfrm>
        <a:off x="8485434" y="1529795"/>
        <a:ext cx="845450" cy="667072"/>
      </dsp:txXfrm>
    </dsp:sp>
    <dsp:sp modelId="{10E07E17-F062-49D4-AB39-2520A2395219}">
      <dsp:nvSpPr>
        <dsp:cNvPr id="0" name=""/>
        <dsp:cNvSpPr/>
      </dsp:nvSpPr>
      <dsp:spPr>
        <a:xfrm>
          <a:off x="8311228" y="2361065"/>
          <a:ext cx="1021817" cy="16025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EAB8692-C4EC-48CA-B493-5360EA6487E6}">
      <dsp:nvSpPr>
        <dsp:cNvPr id="0" name=""/>
        <dsp:cNvSpPr/>
      </dsp:nvSpPr>
      <dsp:spPr>
        <a:xfrm>
          <a:off x="8397251" y="2442786"/>
          <a:ext cx="1021817" cy="16025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El misticismo fue el principal mecanismo de relación social en este periodo que, aunado a una compleja estratificación de clases sociales y los acuerdos entre éstas sobre el trabajo y tenencia de la tierra, originan el llamado </a:t>
          </a:r>
          <a:r>
            <a:rPr lang="es-MX" sz="800" i="1" u="sng" kern="1200" dirty="0"/>
            <a:t>sistema feudal.</a:t>
          </a:r>
        </a:p>
      </dsp:txBody>
      <dsp:txXfrm>
        <a:off x="8427179" y="2472714"/>
        <a:ext cx="961961" cy="1542725"/>
      </dsp:txXfrm>
    </dsp:sp>
    <dsp:sp modelId="{87BC9965-B5DE-4602-A76B-216451DAB263}">
      <dsp:nvSpPr>
        <dsp:cNvPr id="0" name=""/>
        <dsp:cNvSpPr/>
      </dsp:nvSpPr>
      <dsp:spPr>
        <a:xfrm>
          <a:off x="8309510" y="4188810"/>
          <a:ext cx="1025254" cy="9386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72B2802-F127-47FB-B9F5-08116AA51C93}">
      <dsp:nvSpPr>
        <dsp:cNvPr id="0" name=""/>
        <dsp:cNvSpPr/>
      </dsp:nvSpPr>
      <dsp:spPr>
        <a:xfrm>
          <a:off x="8395532" y="4270532"/>
          <a:ext cx="1025254" cy="9386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El mercantilismo, más que una escuela económica es una línea de desarrollo de los nacientes países-Estado: Inglaterra, Francia Italia, Holanda.</a:t>
          </a:r>
          <a:endParaRPr lang="es-MX" sz="800" i="1" u="sng" kern="1200" dirty="0"/>
        </a:p>
      </dsp:txBody>
      <dsp:txXfrm>
        <a:off x="8423023" y="4298023"/>
        <a:ext cx="970272" cy="883632"/>
      </dsp:txXfrm>
    </dsp:sp>
    <dsp:sp modelId="{6D84A34B-7F07-47CF-84F6-34354BAAB550}">
      <dsp:nvSpPr>
        <dsp:cNvPr id="0" name=""/>
        <dsp:cNvSpPr/>
      </dsp:nvSpPr>
      <dsp:spPr>
        <a:xfrm>
          <a:off x="8232929" y="5352589"/>
          <a:ext cx="1178415" cy="10919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3D4D59-DD62-4EF5-81C9-722E7CE8074D}">
      <dsp:nvSpPr>
        <dsp:cNvPr id="0" name=""/>
        <dsp:cNvSpPr/>
      </dsp:nvSpPr>
      <dsp:spPr>
        <a:xfrm>
          <a:off x="8318952" y="5434311"/>
          <a:ext cx="1178415" cy="10919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s-MX" sz="800" kern="1200" dirty="0"/>
            <a:t>El capitalismo se trata de: Exportar más de lo que se importa. El centro de la atención de la creencia estaba en la acumulación de metales preciosos. El proteccionismo. El poblacionismo </a:t>
          </a:r>
          <a:endParaRPr lang="es-MX" sz="800" i="1" u="sng" kern="1200" dirty="0"/>
        </a:p>
      </dsp:txBody>
      <dsp:txXfrm>
        <a:off x="8350935" y="5466294"/>
        <a:ext cx="1114449" cy="1028019"/>
      </dsp:txXfrm>
    </dsp:sp>
    <dsp:sp modelId="{85E884CD-9D2F-46E6-9CA5-042BBFBA2C9F}">
      <dsp:nvSpPr>
        <dsp:cNvPr id="0" name=""/>
        <dsp:cNvSpPr/>
      </dsp:nvSpPr>
      <dsp:spPr>
        <a:xfrm>
          <a:off x="9836230" y="751753"/>
          <a:ext cx="774203" cy="4916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1D77A8-8CBB-431E-B7D7-9680F35DACAF}">
      <dsp:nvSpPr>
        <dsp:cNvPr id="0" name=""/>
        <dsp:cNvSpPr/>
      </dsp:nvSpPr>
      <dsp:spPr>
        <a:xfrm>
          <a:off x="9922252" y="833475"/>
          <a:ext cx="774203" cy="4916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El periodo clásico liberal</a:t>
          </a:r>
        </a:p>
      </dsp:txBody>
      <dsp:txXfrm>
        <a:off x="9936651" y="847874"/>
        <a:ext cx="745405" cy="462821"/>
      </dsp:txXfrm>
    </dsp:sp>
    <dsp:sp modelId="{43C650D4-2E7D-49C0-9D5C-43044B1782E4}">
      <dsp:nvSpPr>
        <dsp:cNvPr id="0" name=""/>
        <dsp:cNvSpPr/>
      </dsp:nvSpPr>
      <dsp:spPr>
        <a:xfrm>
          <a:off x="9672006" y="1468537"/>
          <a:ext cx="1102652" cy="10655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CD2353-11AC-431F-ADC5-E7A39C337CE4}">
      <dsp:nvSpPr>
        <dsp:cNvPr id="0" name=""/>
        <dsp:cNvSpPr/>
      </dsp:nvSpPr>
      <dsp:spPr>
        <a:xfrm>
          <a:off x="9758028" y="1550259"/>
          <a:ext cx="1102652" cy="10655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El pensamiento liberal inglés se fundamenta en permitir la libertad de hacer y de elegir y respetar el orden natural que tiene la esencia del quehacer económico. </a:t>
          </a:r>
        </a:p>
      </dsp:txBody>
      <dsp:txXfrm>
        <a:off x="9789237" y="1581468"/>
        <a:ext cx="1040234" cy="1003122"/>
      </dsp:txXfrm>
    </dsp:sp>
    <dsp:sp modelId="{5080CFEF-0FD3-463C-B211-7A9C1EDCFE8D}">
      <dsp:nvSpPr>
        <dsp:cNvPr id="0" name=""/>
        <dsp:cNvSpPr/>
      </dsp:nvSpPr>
      <dsp:spPr>
        <a:xfrm>
          <a:off x="9672617" y="2759242"/>
          <a:ext cx="1101428" cy="10924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4E74BD-4BD5-4CA9-9059-AF028BD78B4B}">
      <dsp:nvSpPr>
        <dsp:cNvPr id="0" name=""/>
        <dsp:cNvSpPr/>
      </dsp:nvSpPr>
      <dsp:spPr>
        <a:xfrm>
          <a:off x="9758640" y="2840964"/>
          <a:ext cx="1101428" cy="10924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Adam Smith: </a:t>
          </a:r>
          <a:br>
            <a:rPr lang="es-MX" sz="800" kern="1200" dirty="0"/>
          </a:br>
          <a:r>
            <a:rPr lang="es-MX" sz="800" b="1" kern="1200" dirty="0"/>
            <a:t>Individualismo</a:t>
          </a:r>
          <a:r>
            <a:rPr lang="es-MX" sz="800" kern="1200" dirty="0"/>
            <a:t>: Según Smith, es el ingrediente para un sistema económico que aspira a crecer. “El obstinado comportamiento humano por interés personal.”</a:t>
          </a:r>
        </a:p>
      </dsp:txBody>
      <dsp:txXfrm>
        <a:off x="9790638" y="2872962"/>
        <a:ext cx="1037432" cy="1028495"/>
      </dsp:txXfrm>
    </dsp:sp>
    <dsp:sp modelId="{5C89636D-54F2-43D2-88FD-459F1F020E07}">
      <dsp:nvSpPr>
        <dsp:cNvPr id="0" name=""/>
        <dsp:cNvSpPr/>
      </dsp:nvSpPr>
      <dsp:spPr>
        <a:xfrm>
          <a:off x="9625178" y="4076898"/>
          <a:ext cx="1196307" cy="9493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836E77-80A9-4394-9C7F-174EA5CA5D42}">
      <dsp:nvSpPr>
        <dsp:cNvPr id="0" name=""/>
        <dsp:cNvSpPr/>
      </dsp:nvSpPr>
      <dsp:spPr>
        <a:xfrm>
          <a:off x="9711201" y="4158620"/>
          <a:ext cx="1196307" cy="9493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b="1" kern="1200" dirty="0"/>
            <a:t>Plena libertad económica </a:t>
          </a:r>
          <a:r>
            <a:rPr lang="es-MX" sz="800" kern="1200" dirty="0"/>
            <a:t>(mano invisible): Si el sistema económico se le provee de plena libertad, genera un mecanismo de autorregulación, como si una “Mano invisible” la guiara.</a:t>
          </a:r>
        </a:p>
      </dsp:txBody>
      <dsp:txXfrm>
        <a:off x="9739006" y="4186425"/>
        <a:ext cx="1140697" cy="893707"/>
      </dsp:txXfrm>
    </dsp:sp>
    <dsp:sp modelId="{F0CFC9F7-02CB-42BF-B0BF-DCFB6C0E9E5E}">
      <dsp:nvSpPr>
        <dsp:cNvPr id="0" name=""/>
        <dsp:cNvSpPr/>
      </dsp:nvSpPr>
      <dsp:spPr>
        <a:xfrm>
          <a:off x="9583390" y="5251379"/>
          <a:ext cx="1279882" cy="12923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5807D09-2A95-44E7-8E12-4B1113F498BC}">
      <dsp:nvSpPr>
        <dsp:cNvPr id="0" name=""/>
        <dsp:cNvSpPr/>
      </dsp:nvSpPr>
      <dsp:spPr>
        <a:xfrm>
          <a:off x="9669413" y="5333101"/>
          <a:ext cx="1279882" cy="12923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 </a:t>
          </a:r>
          <a:r>
            <a:rPr lang="es-MX" sz="800" b="1" kern="1200" dirty="0"/>
            <a:t>División del trabajo: </a:t>
          </a:r>
          <a:r>
            <a:rPr lang="es-MX" sz="800" kern="1200" dirty="0"/>
            <a:t>Importancia de dividir un proceso productivo en partes, donde era importante especializar sumamente un obrero en cada una de ellas, lo que permitió aumentar la cantidad de bienes producidos y la producción media por obrero. </a:t>
          </a:r>
        </a:p>
      </dsp:txBody>
      <dsp:txXfrm>
        <a:off x="9706899" y="5370587"/>
        <a:ext cx="1204910" cy="1217411"/>
      </dsp:txXfrm>
    </dsp:sp>
    <dsp:sp modelId="{3D63EA69-9DCA-4BAD-92DD-C9E69F7B2FE7}">
      <dsp:nvSpPr>
        <dsp:cNvPr id="0" name=""/>
        <dsp:cNvSpPr/>
      </dsp:nvSpPr>
      <dsp:spPr>
        <a:xfrm>
          <a:off x="11099419" y="751753"/>
          <a:ext cx="929385" cy="5629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ECF7B5C-26BF-4EA0-882A-71C2885C13A9}">
      <dsp:nvSpPr>
        <dsp:cNvPr id="0" name=""/>
        <dsp:cNvSpPr/>
      </dsp:nvSpPr>
      <dsp:spPr>
        <a:xfrm>
          <a:off x="11185441" y="833475"/>
          <a:ext cx="929385" cy="5629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Socialismo, Marginalismo y Neoliberalismo</a:t>
          </a:r>
        </a:p>
      </dsp:txBody>
      <dsp:txXfrm>
        <a:off x="11201928" y="849962"/>
        <a:ext cx="896411" cy="529940"/>
      </dsp:txXfrm>
    </dsp:sp>
    <dsp:sp modelId="{35B1E395-0637-49AB-93E6-B2B6B26E1669}">
      <dsp:nvSpPr>
        <dsp:cNvPr id="0" name=""/>
        <dsp:cNvSpPr/>
      </dsp:nvSpPr>
      <dsp:spPr>
        <a:xfrm>
          <a:off x="11106150" y="1539832"/>
          <a:ext cx="915921" cy="85732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EBBC6E-53F5-424C-8AEF-C3FEC56D90E6}">
      <dsp:nvSpPr>
        <dsp:cNvPr id="0" name=""/>
        <dsp:cNvSpPr/>
      </dsp:nvSpPr>
      <dsp:spPr>
        <a:xfrm>
          <a:off x="11192173" y="1621553"/>
          <a:ext cx="915921" cy="857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El </a:t>
          </a:r>
          <a:r>
            <a:rPr lang="es-MX" sz="800" b="1" kern="1200" dirty="0"/>
            <a:t>socialismo</a:t>
          </a:r>
          <a:r>
            <a:rPr lang="es-MX" sz="800" kern="1200" dirty="0"/>
            <a:t> es el interés colectivo de prevalecer arriba de cualquier interés individual, por importante que éste sea. </a:t>
          </a:r>
        </a:p>
      </dsp:txBody>
      <dsp:txXfrm>
        <a:off x="11217283" y="1646663"/>
        <a:ext cx="865701" cy="807105"/>
      </dsp:txXfrm>
    </dsp:sp>
    <dsp:sp modelId="{2FFB696A-0855-40E5-9A07-92FE15E4271E}">
      <dsp:nvSpPr>
        <dsp:cNvPr id="0" name=""/>
        <dsp:cNvSpPr/>
      </dsp:nvSpPr>
      <dsp:spPr>
        <a:xfrm>
          <a:off x="11090794" y="2622321"/>
          <a:ext cx="946634" cy="13451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2E1228-23A4-4AD8-86F3-14BB6B90A7F3}">
      <dsp:nvSpPr>
        <dsp:cNvPr id="0" name=""/>
        <dsp:cNvSpPr/>
      </dsp:nvSpPr>
      <dsp:spPr>
        <a:xfrm>
          <a:off x="11176817" y="2704043"/>
          <a:ext cx="946634" cy="13451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Los marginalistas cuestionan a los clásicos de la economía cuando dicen que, si un bien llevo mucho tiempo en elaborarse, no necesariamente debe tener un alto valor. </a:t>
          </a:r>
        </a:p>
      </dsp:txBody>
      <dsp:txXfrm>
        <a:off x="11204543" y="2731769"/>
        <a:ext cx="891182" cy="1289746"/>
      </dsp:txXfrm>
    </dsp:sp>
    <dsp:sp modelId="{A02A117A-1A55-4EBC-A0C8-8779B3DF4BD1}">
      <dsp:nvSpPr>
        <dsp:cNvPr id="0" name=""/>
        <dsp:cNvSpPr/>
      </dsp:nvSpPr>
      <dsp:spPr>
        <a:xfrm>
          <a:off x="11035318" y="4192684"/>
          <a:ext cx="1057585" cy="13669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837E52-C199-4BFC-A981-47CA61A9758B}">
      <dsp:nvSpPr>
        <dsp:cNvPr id="0" name=""/>
        <dsp:cNvSpPr/>
      </dsp:nvSpPr>
      <dsp:spPr>
        <a:xfrm>
          <a:off x="11121341" y="4274406"/>
          <a:ext cx="1057585" cy="13669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700" kern="1200" dirty="0"/>
            <a:t>El neoliberalismo es una corriente económica que rechaza los postulados del estado benefactor. Este modelo se relaciona con la teoría neoclásica de los precios y se inclina por el monetarismo, dejando a un lado al keynesianismo. </a:t>
          </a:r>
        </a:p>
      </dsp:txBody>
      <dsp:txXfrm>
        <a:off x="11152317" y="4305382"/>
        <a:ext cx="995633" cy="13049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ADB0E2-CF37-4C4D-BF0B-6CAB605F79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07B6C5F-E107-4E55-9BC3-018A9E2699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36BA09A-2CB4-4D81-A95C-CE34C4B1D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63A2-BAF3-4E50-8385-754C5F97DF2E}" type="datetimeFigureOut">
              <a:rPr lang="es-MX" smtClean="0"/>
              <a:t>27/09/2021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B06271-54E6-48F1-9AE1-59D1ED7B7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A32A87-C647-40E5-A706-ECC23A8A5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A125-9531-48D1-8097-FA136AC5D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9479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F06CCE-F9DF-4233-A8D3-C57B88AD7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7BA8F48-6E18-4D35-AFC6-FA83CB22EB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7C6FB1-D256-495B-9849-EF708436F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63A2-BAF3-4E50-8385-754C5F97DF2E}" type="datetimeFigureOut">
              <a:rPr lang="es-MX" smtClean="0"/>
              <a:t>27/09/2021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5CCCD3-B4D8-4810-A98B-1C56B1194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EE49D7-6B9B-42BB-AC86-98ED5054E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A125-9531-48D1-8097-FA136AC5D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46469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2A89D11-6E03-4E2E-BAAE-7BDF107C02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2694F33-17A7-4014-A95E-E1C9F08127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477948-7056-4532-885A-DF90AF2DF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63A2-BAF3-4E50-8385-754C5F97DF2E}" type="datetimeFigureOut">
              <a:rPr lang="es-MX" smtClean="0"/>
              <a:t>27/09/2021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F0E6FE-D4CC-41B8-B039-7B66FB4C6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B4C5FB-13E0-476E-8019-C9F305659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A125-9531-48D1-8097-FA136AC5D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119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82DD29-2D8A-4255-8606-794685324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ED5F23-BA54-46C2-946D-4048361B6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BCEBB2-C363-49BE-AA52-1D97F8267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63A2-BAF3-4E50-8385-754C5F97DF2E}" type="datetimeFigureOut">
              <a:rPr lang="es-MX" smtClean="0"/>
              <a:t>27/09/2021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9BFFDD-42B9-4FAA-A395-544459298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F8F290-C874-42F6-B70E-6C7ACE841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A125-9531-48D1-8097-FA136AC5D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756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96A0C4-899C-4B32-8D2B-94072B62F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789E90-151D-4622-8308-745C88EE4E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A9221E-8B05-434E-97D4-8F87ACFDE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63A2-BAF3-4E50-8385-754C5F97DF2E}" type="datetimeFigureOut">
              <a:rPr lang="es-MX" smtClean="0"/>
              <a:t>27/09/2021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331804-C4CA-4B62-B836-A99E5758D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4C8449-5B1F-4074-9795-8DC7C6CCE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A125-9531-48D1-8097-FA136AC5D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9107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09121C-5C09-4985-BD44-7D7EC4954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0D320E-7D7A-4FE9-8C8F-43919D5830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59B182-5E9E-4336-8312-5BC4EFC794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F59AB44-B70B-4B8D-A36D-A512E6F7A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63A2-BAF3-4E50-8385-754C5F97DF2E}" type="datetimeFigureOut">
              <a:rPr lang="es-MX" smtClean="0"/>
              <a:t>27/09/2021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6353C87-1A92-4093-BBF8-8A4886489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1F1D075-4F69-4287-B249-5BDC84600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A125-9531-48D1-8097-FA136AC5D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2779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FFF059-BD82-43EF-85D1-7588471E7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051B91-66B3-44D2-9FEE-7E919A2D3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636C330-0291-4FAF-B010-5C9BCB4699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25B0F4C-9422-41D8-B88C-03A7CB791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6B388D6-8AEA-4A75-9F4D-6E9436B18B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7C7D2E8-92EA-4827-AF1C-D6FF473FA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63A2-BAF3-4E50-8385-754C5F97DF2E}" type="datetimeFigureOut">
              <a:rPr lang="es-MX" smtClean="0"/>
              <a:t>27/09/2021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CFD7B02-B184-47D0-BE31-FBB6FF1A5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6DC260C-1BB7-4346-A7E8-95BE5D6AA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A125-9531-48D1-8097-FA136AC5D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693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7199C5-B568-4338-9617-9661FCB8A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4DC647A-C891-4AD0-857C-954E2155E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63A2-BAF3-4E50-8385-754C5F97DF2E}" type="datetimeFigureOut">
              <a:rPr lang="es-MX" smtClean="0"/>
              <a:t>27/09/2021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57071CD-0C56-40D3-BE19-A58EF988F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0F1D76C-8860-4B48-A09F-B60DBC29F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A125-9531-48D1-8097-FA136AC5D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66327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7436E41-0BC7-4699-ABF0-73C64A488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63A2-BAF3-4E50-8385-754C5F97DF2E}" type="datetimeFigureOut">
              <a:rPr lang="es-MX" smtClean="0"/>
              <a:t>27/09/2021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F39F44A-04CB-417B-9C5F-78E352F8D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1A3D505-F1B3-43D6-A74C-318E36C88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A125-9531-48D1-8097-FA136AC5D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2357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3BC99F-A106-4998-A273-40E3788CE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521908-30AE-4F06-A7BC-A857E085E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43AA80B-260B-4182-A0C5-C724616890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E1A5CDE-91EA-4A93-94A3-8775FBCD3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63A2-BAF3-4E50-8385-754C5F97DF2E}" type="datetimeFigureOut">
              <a:rPr lang="es-MX" smtClean="0"/>
              <a:t>27/09/2021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2ABF056-563E-4BEA-8737-9B3DF24C5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D861BC8-4B71-438F-9C17-4426BFFA7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A125-9531-48D1-8097-FA136AC5D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4180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00981-66ED-4FEB-9924-9E3A0DB9A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05F1232-D5A4-4F40-8D0A-82985B7E3F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D51D294-93B7-4339-BE66-54F15C491E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5E9063A-2759-48E8-82D0-64CFD269E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63A2-BAF3-4E50-8385-754C5F97DF2E}" type="datetimeFigureOut">
              <a:rPr lang="es-MX" smtClean="0"/>
              <a:t>27/09/2021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3655654-12E1-4A5A-9A01-7798FE361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F11E988-1900-49C7-9DA9-4C7C23FF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2A125-9531-48D1-8097-FA136AC5D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1911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AFE9342-660F-48F8-B530-DE191B483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870E785-6337-4D27-B7BB-068C0DB820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68A5FB-8DF0-4395-8B0E-8CEBC4158C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663A2-BAF3-4E50-8385-754C5F97DF2E}" type="datetimeFigureOut">
              <a:rPr lang="es-MX" smtClean="0"/>
              <a:t>27/09/2021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49681A-7E74-4545-9033-996CF445DE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904039-D8A0-4C75-B937-2829653818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2A125-9531-48D1-8097-FA136AC5D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830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496E1AE3-A12F-4E53-87C5-526084AFCA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474330"/>
              </p:ext>
            </p:extLst>
          </p:nvPr>
        </p:nvGraphicFramePr>
        <p:xfrm>
          <a:off x="0" y="0"/>
          <a:ext cx="12191999" cy="662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33837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861</Words>
  <Application>Microsoft Office PowerPoint</Application>
  <PresentationFormat>Panorámica</PresentationFormat>
  <Paragraphs>42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LINA FERNANDA FLORES GALLEGOS</dc:creator>
  <cp:lastModifiedBy>LINA FERNANDA FLORES GALLEGOS</cp:lastModifiedBy>
  <cp:revision>2</cp:revision>
  <dcterms:created xsi:type="dcterms:W3CDTF">2021-09-28T04:50:54Z</dcterms:created>
  <dcterms:modified xsi:type="dcterms:W3CDTF">2021-09-28T06:38:13Z</dcterms:modified>
</cp:coreProperties>
</file>