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314"/>
    <p:restoredTop sz="90925"/>
  </p:normalViewPr>
  <p:slideViewPr>
    <p:cSldViewPr snapToGrid="0" snapToObjects="1">
      <p:cViewPr varScale="1">
        <p:scale>
          <a:sx n="85" d="100"/>
          <a:sy n="85" d="100"/>
        </p:scale>
        <p:origin x="20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stile</a:t>
            </a:r>
            <a:endParaRPr lang="fr-FR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fr-FR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2AED0-E71B-0F44-A695-E2DD9E39A572}" type="datetimeFigureOut">
              <a:rPr lang="fr-FR" smtClean="0"/>
              <a:t>27/09/2018</a:t>
            </a:fld>
            <a:endParaRPr lang="fr-FR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64BEB-CD2F-CF4C-A458-5A5F3ECB6042}" type="slidenum">
              <a:rPr lang="fr-FR" smtClean="0"/>
              <a:t>‹n.›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1610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fr-FR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fr-FR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2AED0-E71B-0F44-A695-E2DD9E39A572}" type="datetimeFigureOut">
              <a:rPr lang="fr-FR" smtClean="0"/>
              <a:t>27/09/2018</a:t>
            </a:fld>
            <a:endParaRPr lang="fr-FR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64BEB-CD2F-CF4C-A458-5A5F3ECB6042}" type="slidenum">
              <a:rPr lang="fr-FR" smtClean="0"/>
              <a:t>‹n.›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7349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fr-FR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fr-FR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2AED0-E71B-0F44-A695-E2DD9E39A572}" type="datetimeFigureOut">
              <a:rPr lang="fr-FR" smtClean="0"/>
              <a:t>27/09/2018</a:t>
            </a:fld>
            <a:endParaRPr lang="fr-FR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64BEB-CD2F-CF4C-A458-5A5F3ECB6042}" type="slidenum">
              <a:rPr lang="fr-FR" smtClean="0"/>
              <a:t>‹n.›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8263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fr-FR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fr-FR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2AED0-E71B-0F44-A695-E2DD9E39A572}" type="datetimeFigureOut">
              <a:rPr lang="fr-FR" smtClean="0"/>
              <a:t>27/09/2018</a:t>
            </a:fld>
            <a:endParaRPr lang="fr-FR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64BEB-CD2F-CF4C-A458-5A5F3ECB6042}" type="slidenum">
              <a:rPr lang="fr-FR" smtClean="0"/>
              <a:t>‹n.›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6509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stile</a:t>
            </a:r>
            <a:endParaRPr lang="fr-FR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2AED0-E71B-0F44-A695-E2DD9E39A572}" type="datetimeFigureOut">
              <a:rPr lang="fr-FR" smtClean="0"/>
              <a:t>27/09/2018</a:t>
            </a:fld>
            <a:endParaRPr lang="fr-FR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64BEB-CD2F-CF4C-A458-5A5F3ECB6042}" type="slidenum">
              <a:rPr lang="fr-FR" smtClean="0"/>
              <a:t>‹n.›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5887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fr-FR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fr-FR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fr-FR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2AED0-E71B-0F44-A695-E2DD9E39A572}" type="datetimeFigureOut">
              <a:rPr lang="fr-FR" smtClean="0"/>
              <a:t>27/09/2018</a:t>
            </a:fld>
            <a:endParaRPr lang="fr-FR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64BEB-CD2F-CF4C-A458-5A5F3ECB6042}" type="slidenum">
              <a:rPr lang="fr-FR" smtClean="0"/>
              <a:t>‹n.›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0611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fr-FR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fr-FR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fr-FR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2AED0-E71B-0F44-A695-E2DD9E39A572}" type="datetimeFigureOut">
              <a:rPr lang="fr-FR" smtClean="0"/>
              <a:t>27/09/2018</a:t>
            </a:fld>
            <a:endParaRPr lang="fr-FR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64BEB-CD2F-CF4C-A458-5A5F3ECB6042}" type="slidenum">
              <a:rPr lang="fr-FR" smtClean="0"/>
              <a:t>‹n.›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6087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fr-FR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2AED0-E71B-0F44-A695-E2DD9E39A572}" type="datetimeFigureOut">
              <a:rPr lang="fr-FR" smtClean="0"/>
              <a:t>27/09/2018</a:t>
            </a:fld>
            <a:endParaRPr lang="fr-FR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64BEB-CD2F-CF4C-A458-5A5F3ECB6042}" type="slidenum">
              <a:rPr lang="fr-FR" smtClean="0"/>
              <a:t>‹n.›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9671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2AED0-E71B-0F44-A695-E2DD9E39A572}" type="datetimeFigureOut">
              <a:rPr lang="fr-FR" smtClean="0"/>
              <a:t>27/09/2018</a:t>
            </a:fld>
            <a:endParaRPr lang="fr-FR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64BEB-CD2F-CF4C-A458-5A5F3ECB6042}" type="slidenum">
              <a:rPr lang="fr-FR" smtClean="0"/>
              <a:t>‹n.›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5542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stile</a:t>
            </a:r>
            <a:endParaRPr lang="fr-FR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fr-FR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2AED0-E71B-0F44-A695-E2DD9E39A572}" type="datetimeFigureOut">
              <a:rPr lang="fr-FR" smtClean="0"/>
              <a:t>27/09/2018</a:t>
            </a:fld>
            <a:endParaRPr lang="fr-FR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64BEB-CD2F-CF4C-A458-5A5F3ECB6042}" type="slidenum">
              <a:rPr lang="fr-FR" smtClean="0"/>
              <a:t>‹n.›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8332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stile</a:t>
            </a:r>
            <a:endParaRPr lang="fr-FR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2AED0-E71B-0F44-A695-E2DD9E39A572}" type="datetimeFigureOut">
              <a:rPr lang="fr-FR" smtClean="0"/>
              <a:t>27/09/2018</a:t>
            </a:fld>
            <a:endParaRPr lang="fr-FR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64BEB-CD2F-CF4C-A458-5A5F3ECB6042}" type="slidenum">
              <a:rPr lang="fr-FR" smtClean="0"/>
              <a:t>‹n.›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6108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fr-FR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fr-FR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52AED0-E71B-0F44-A695-E2DD9E39A572}" type="datetimeFigureOut">
              <a:rPr lang="fr-FR" smtClean="0"/>
              <a:t>27/09/2018</a:t>
            </a:fld>
            <a:endParaRPr lang="fr-FR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64BEB-CD2F-CF4C-A458-5A5F3ECB6042}" type="slidenum">
              <a:rPr lang="fr-FR" smtClean="0"/>
              <a:t>‹n.›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4646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809469" y="1019331"/>
            <a:ext cx="100733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>
                <a:latin typeface="Arial" charset="0"/>
                <a:ea typeface="Arial" charset="0"/>
                <a:cs typeface="Arial" charset="0"/>
              </a:rPr>
              <a:t>Pourquoi les lettre de l’alphabet sont groupées dans cet ordre? </a:t>
            </a:r>
            <a:endParaRPr lang="fr-FR" sz="32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269823" y="3043003"/>
            <a:ext cx="1173729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A H K </a:t>
            </a:r>
            <a:r>
              <a:rPr lang="fr-FR" sz="3000" dirty="0" smtClean="0">
                <a:latin typeface="Arial" charset="0"/>
                <a:ea typeface="Arial" charset="0"/>
                <a:cs typeface="Arial" charset="0"/>
              </a:rPr>
              <a:t>/ B C D G P </a:t>
            </a:r>
            <a:r>
              <a:rPr lang="fr-FR" sz="3000" dirty="0" err="1" smtClean="0">
                <a:latin typeface="Arial" charset="0"/>
                <a:ea typeface="Arial" charset="0"/>
                <a:cs typeface="Arial" charset="0"/>
              </a:rPr>
              <a:t>T</a:t>
            </a:r>
            <a:r>
              <a:rPr lang="fr-FR" sz="3000" dirty="0" smtClean="0">
                <a:latin typeface="Arial" charset="0"/>
                <a:ea typeface="Arial" charset="0"/>
                <a:cs typeface="Arial" charset="0"/>
              </a:rPr>
              <a:t> V W / </a:t>
            </a:r>
            <a:r>
              <a:rPr lang="fr-FR" sz="300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rPr>
              <a:t> E  </a:t>
            </a:r>
            <a:r>
              <a:rPr lang="fr-FR" sz="3000" dirty="0" smtClean="0">
                <a:latin typeface="Arial" charset="0"/>
                <a:ea typeface="Arial" charset="0"/>
                <a:cs typeface="Arial" charset="0"/>
              </a:rPr>
              <a:t>/ </a:t>
            </a:r>
            <a:r>
              <a:rPr lang="fr-FR" sz="3000" dirty="0" smtClean="0">
                <a:solidFill>
                  <a:schemeClr val="accent2"/>
                </a:solidFill>
                <a:latin typeface="Arial" charset="0"/>
                <a:ea typeface="Arial" charset="0"/>
                <a:cs typeface="Arial" charset="0"/>
              </a:rPr>
              <a:t>F L M N R S Y Z </a:t>
            </a:r>
            <a:r>
              <a:rPr lang="fr-FR" sz="3000" dirty="0" smtClean="0">
                <a:latin typeface="Arial" charset="0"/>
                <a:ea typeface="Arial" charset="0"/>
                <a:cs typeface="Arial" charset="0"/>
              </a:rPr>
              <a:t>/  </a:t>
            </a:r>
            <a:r>
              <a:rPr lang="fr-FR" sz="3000" dirty="0" smtClean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I J X  </a:t>
            </a:r>
            <a:r>
              <a:rPr lang="fr-FR" sz="3000" dirty="0" smtClean="0">
                <a:latin typeface="Arial" charset="0"/>
                <a:ea typeface="Arial" charset="0"/>
                <a:cs typeface="Arial" charset="0"/>
              </a:rPr>
              <a:t>/  </a:t>
            </a:r>
            <a:r>
              <a:rPr lang="fr-FR" sz="3000" dirty="0" smtClean="0">
                <a:solidFill>
                  <a:srgbClr val="7030A0"/>
                </a:solidFill>
                <a:latin typeface="Arial" charset="0"/>
                <a:ea typeface="Arial" charset="0"/>
                <a:cs typeface="Arial" charset="0"/>
              </a:rPr>
              <a:t>O</a:t>
            </a:r>
            <a:r>
              <a:rPr lang="fr-FR" sz="3000" dirty="0" smtClean="0">
                <a:latin typeface="Arial" charset="0"/>
                <a:ea typeface="Arial" charset="0"/>
                <a:cs typeface="Arial" charset="0"/>
              </a:rPr>
              <a:t>  / </a:t>
            </a:r>
            <a:r>
              <a:rPr lang="fr-FR" sz="3000" dirty="0" smtClean="0">
                <a:solidFill>
                  <a:schemeClr val="accent5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Q U</a:t>
            </a:r>
            <a:endParaRPr lang="fr-FR" sz="3000" dirty="0">
              <a:solidFill>
                <a:schemeClr val="accent5">
                  <a:lumMod val="50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736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169231" y="3605933"/>
            <a:ext cx="100733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>
                <a:latin typeface="Arial" charset="0"/>
                <a:ea typeface="Arial" charset="0"/>
                <a:cs typeface="Arial" charset="0"/>
              </a:rPr>
              <a:t>Ce groupement associe toutes les lettres qui se prononcent sur la base d’une m</a:t>
            </a:r>
            <a:r>
              <a:rPr lang="it-IT" sz="3200" dirty="0" err="1" smtClean="0">
                <a:latin typeface="Arial" charset="0"/>
                <a:ea typeface="Arial" charset="0"/>
                <a:cs typeface="Arial" charset="0"/>
              </a:rPr>
              <a:t>ême</a:t>
            </a:r>
            <a:r>
              <a:rPr lang="it-IT" sz="32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3200" dirty="0" err="1" smtClean="0">
                <a:latin typeface="Arial" charset="0"/>
                <a:ea typeface="Arial" charset="0"/>
                <a:cs typeface="Arial" charset="0"/>
              </a:rPr>
              <a:t>voyelle</a:t>
            </a:r>
            <a:r>
              <a:rPr lang="it-IT" sz="32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3200" dirty="0" err="1" smtClean="0">
                <a:latin typeface="Arial" charset="0"/>
                <a:ea typeface="Arial" charset="0"/>
                <a:cs typeface="Arial" charset="0"/>
              </a:rPr>
              <a:t>accentuée</a:t>
            </a:r>
            <a:r>
              <a:rPr lang="it-IT" sz="3200" dirty="0" smtClean="0">
                <a:latin typeface="Arial" charset="0"/>
                <a:ea typeface="Arial" charset="0"/>
                <a:cs typeface="Arial" charset="0"/>
              </a:rPr>
              <a:t>.</a:t>
            </a:r>
            <a:endParaRPr lang="fr-FR" sz="32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454703" y="1289153"/>
            <a:ext cx="1173729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A H K </a:t>
            </a:r>
            <a:r>
              <a:rPr lang="fr-FR" sz="3000" dirty="0" smtClean="0">
                <a:latin typeface="Arial" charset="0"/>
                <a:ea typeface="Arial" charset="0"/>
                <a:cs typeface="Arial" charset="0"/>
              </a:rPr>
              <a:t>/ B C D G P </a:t>
            </a:r>
            <a:r>
              <a:rPr lang="fr-FR" sz="3000" dirty="0" err="1" smtClean="0">
                <a:latin typeface="Arial" charset="0"/>
                <a:ea typeface="Arial" charset="0"/>
                <a:cs typeface="Arial" charset="0"/>
              </a:rPr>
              <a:t>T</a:t>
            </a:r>
            <a:r>
              <a:rPr lang="fr-FR" sz="3000" dirty="0" smtClean="0">
                <a:latin typeface="Arial" charset="0"/>
                <a:ea typeface="Arial" charset="0"/>
                <a:cs typeface="Arial" charset="0"/>
              </a:rPr>
              <a:t> V W / </a:t>
            </a:r>
            <a:r>
              <a:rPr lang="fr-FR" sz="300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rPr>
              <a:t> E  </a:t>
            </a:r>
            <a:r>
              <a:rPr lang="fr-FR" sz="3000" dirty="0" smtClean="0">
                <a:latin typeface="Arial" charset="0"/>
                <a:ea typeface="Arial" charset="0"/>
                <a:cs typeface="Arial" charset="0"/>
              </a:rPr>
              <a:t>/ </a:t>
            </a:r>
            <a:r>
              <a:rPr lang="fr-FR" sz="3000" dirty="0" smtClean="0">
                <a:solidFill>
                  <a:schemeClr val="accent2"/>
                </a:solidFill>
                <a:latin typeface="Arial" charset="0"/>
                <a:ea typeface="Arial" charset="0"/>
                <a:cs typeface="Arial" charset="0"/>
              </a:rPr>
              <a:t>F L M N R S Y Z </a:t>
            </a:r>
            <a:r>
              <a:rPr lang="fr-FR" sz="3000" dirty="0" smtClean="0">
                <a:latin typeface="Arial" charset="0"/>
                <a:ea typeface="Arial" charset="0"/>
                <a:cs typeface="Arial" charset="0"/>
              </a:rPr>
              <a:t>/  </a:t>
            </a:r>
            <a:r>
              <a:rPr lang="fr-FR" sz="3000" dirty="0" smtClean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I J X  </a:t>
            </a:r>
            <a:r>
              <a:rPr lang="fr-FR" sz="3000" dirty="0" smtClean="0">
                <a:latin typeface="Arial" charset="0"/>
                <a:ea typeface="Arial" charset="0"/>
                <a:cs typeface="Arial" charset="0"/>
              </a:rPr>
              <a:t>/  </a:t>
            </a:r>
            <a:r>
              <a:rPr lang="fr-FR" sz="3000" dirty="0" smtClean="0">
                <a:solidFill>
                  <a:srgbClr val="7030A0"/>
                </a:solidFill>
                <a:latin typeface="Arial" charset="0"/>
                <a:ea typeface="Arial" charset="0"/>
                <a:cs typeface="Arial" charset="0"/>
              </a:rPr>
              <a:t>O</a:t>
            </a:r>
            <a:r>
              <a:rPr lang="fr-FR" sz="3000" dirty="0" smtClean="0">
                <a:latin typeface="Arial" charset="0"/>
                <a:ea typeface="Arial" charset="0"/>
                <a:cs typeface="Arial" charset="0"/>
              </a:rPr>
              <a:t>  / </a:t>
            </a:r>
            <a:r>
              <a:rPr lang="fr-FR" sz="3000" dirty="0" smtClean="0">
                <a:solidFill>
                  <a:schemeClr val="accent5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Q U</a:t>
            </a:r>
          </a:p>
          <a:p>
            <a:r>
              <a:rPr lang="fr-FR" sz="3000" dirty="0" smtClean="0">
                <a:solidFill>
                  <a:schemeClr val="accent5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   /</a:t>
            </a:r>
            <a:r>
              <a:rPr lang="fr-FR" sz="3000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a</a:t>
            </a:r>
            <a:r>
              <a:rPr lang="fr-FR" sz="3000" dirty="0" smtClean="0">
                <a:solidFill>
                  <a:schemeClr val="accent5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/                  /e/            /</a:t>
            </a:r>
            <a:r>
              <a:rPr lang="fr-FR" sz="3000" dirty="0" err="1" smtClean="0">
                <a:solidFill>
                  <a:srgbClr val="00B0F0"/>
                </a:solidFill>
                <a:latin typeface="Arial" charset="0"/>
                <a:ea typeface="Arial" charset="0"/>
                <a:cs typeface="Arial" charset="0"/>
              </a:rPr>
              <a:t>oe</a:t>
            </a:r>
            <a:r>
              <a:rPr lang="fr-FR" sz="3000" dirty="0" smtClean="0">
                <a:solidFill>
                  <a:schemeClr val="accent5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/                /</a:t>
            </a:r>
            <a:r>
              <a:rPr lang="fr-FR" sz="3000" dirty="0" err="1" smtClean="0">
                <a:solidFill>
                  <a:schemeClr val="accent2"/>
                </a:solidFill>
                <a:latin typeface="Arial" charset="0"/>
                <a:ea typeface="Arial" charset="0"/>
                <a:cs typeface="Arial" charset="0"/>
              </a:rPr>
              <a:t>Ɛ</a:t>
            </a:r>
            <a:r>
              <a:rPr lang="fr-FR" sz="3000" dirty="0" smtClean="0">
                <a:solidFill>
                  <a:schemeClr val="accent5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/              /</a:t>
            </a:r>
            <a:r>
              <a:rPr lang="fr-FR" sz="3000" dirty="0" smtClean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i</a:t>
            </a:r>
            <a:r>
              <a:rPr lang="fr-FR" sz="3000" dirty="0" smtClean="0">
                <a:solidFill>
                  <a:schemeClr val="accent5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/       /</a:t>
            </a:r>
            <a:r>
              <a:rPr lang="fr-FR" sz="3000" dirty="0" smtClean="0">
                <a:solidFill>
                  <a:srgbClr val="7030A0"/>
                </a:solidFill>
                <a:latin typeface="Arial" charset="0"/>
                <a:ea typeface="Arial" charset="0"/>
                <a:cs typeface="Arial" charset="0"/>
              </a:rPr>
              <a:t>o</a:t>
            </a:r>
            <a:r>
              <a:rPr lang="fr-FR" sz="3000" dirty="0" smtClean="0">
                <a:solidFill>
                  <a:schemeClr val="accent5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/     /</a:t>
            </a:r>
            <a:r>
              <a:rPr lang="fr-FR" sz="3000" dirty="0" smtClean="0">
                <a:solidFill>
                  <a:srgbClr val="002060"/>
                </a:solidFill>
                <a:latin typeface="Arial" charset="0"/>
                <a:ea typeface="Arial" charset="0"/>
                <a:cs typeface="Arial" charset="0"/>
              </a:rPr>
              <a:t>y</a:t>
            </a:r>
            <a:r>
              <a:rPr lang="fr-FR" sz="3000" dirty="0" smtClean="0">
                <a:solidFill>
                  <a:schemeClr val="accent5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/</a:t>
            </a:r>
            <a:endParaRPr lang="fr-FR" sz="3000" dirty="0">
              <a:solidFill>
                <a:schemeClr val="accent5">
                  <a:lumMod val="50000"/>
                </a:schemeClr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fr-FR" sz="3000" dirty="0">
              <a:solidFill>
                <a:schemeClr val="accent5">
                  <a:lumMod val="50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91264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115</Words>
  <Application>Microsoft Macintosh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Calibri</vt:lpstr>
      <vt:lpstr>Calibri Light</vt:lpstr>
      <vt:lpstr>Arial</vt:lpstr>
      <vt:lpstr>Tema di Office</vt:lpstr>
      <vt:lpstr>Presentazione di PowerPoint</vt:lpstr>
      <vt:lpstr>Presentazione di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Utente di Microsoft Office</dc:creator>
  <cp:lastModifiedBy>Utente di Microsoft Office</cp:lastModifiedBy>
  <cp:revision>3</cp:revision>
  <dcterms:created xsi:type="dcterms:W3CDTF">2018-09-27T21:13:00Z</dcterms:created>
  <dcterms:modified xsi:type="dcterms:W3CDTF">2018-09-27T21:33:55Z</dcterms:modified>
</cp:coreProperties>
</file>