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D3211C80-ED54-4650-854E-1E06395F2872}" type="datetimeFigureOut">
              <a:rPr lang="es-MX" smtClean="0"/>
              <a:t>30/09/2021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4183472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3211C80-ED54-4650-854E-1E06395F2872}" type="datetimeFigureOut">
              <a:rPr lang="es-MX" smtClean="0"/>
              <a:t>30/09/2021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2204234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3211C80-ED54-4650-854E-1E06395F2872}" type="datetimeFigureOut">
              <a:rPr lang="es-MX" smtClean="0"/>
              <a:t>30/09/2021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961710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3211C80-ED54-4650-854E-1E06395F2872}" type="datetimeFigureOut">
              <a:rPr lang="es-MX" smtClean="0"/>
              <a:t>30/09/2021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329130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3211C80-ED54-4650-854E-1E06395F2872}" type="datetimeFigureOut">
              <a:rPr lang="es-MX" smtClean="0"/>
              <a:t>30/09/2021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1909959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D3211C80-ED54-4650-854E-1E06395F2872}" type="datetimeFigureOut">
              <a:rPr lang="es-MX" smtClean="0"/>
              <a:t>30/09/2021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4064121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D3211C80-ED54-4650-854E-1E06395F2872}" type="datetimeFigureOut">
              <a:rPr lang="es-MX" smtClean="0"/>
              <a:t>30/09/2021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2336005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D3211C80-ED54-4650-854E-1E06395F2872}" type="datetimeFigureOut">
              <a:rPr lang="es-MX" smtClean="0"/>
              <a:t>30/09/2021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1092523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3211C80-ED54-4650-854E-1E06395F2872}" type="datetimeFigureOut">
              <a:rPr lang="es-MX" smtClean="0"/>
              <a:t>30/09/2021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1031659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3211C80-ED54-4650-854E-1E06395F2872}" type="datetimeFigureOut">
              <a:rPr lang="es-MX" smtClean="0"/>
              <a:t>30/09/2021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1474641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3211C80-ED54-4650-854E-1E06395F2872}" type="datetimeFigureOut">
              <a:rPr lang="es-MX" smtClean="0"/>
              <a:t>30/09/2021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7F7C73-FAE1-48DA-AC50-7DC9EDE0763B}" type="slidenum">
              <a:rPr lang="es-MX" smtClean="0"/>
              <a:t>‹Nº›</a:t>
            </a:fld>
            <a:endParaRPr lang="es-MX"/>
          </a:p>
        </p:txBody>
      </p:sp>
    </p:spTree>
    <p:extLst>
      <p:ext uri="{BB962C8B-B14F-4D97-AF65-F5344CB8AC3E}">
        <p14:creationId xmlns:p14="http://schemas.microsoft.com/office/powerpoint/2010/main" val="239357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11C80-ED54-4650-854E-1E06395F2872}" type="datetimeFigureOut">
              <a:rPr lang="es-MX" smtClean="0"/>
              <a:t>30/09/2021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F7C73-FAE1-48DA-AC50-7DC9EDE0763B}" type="slidenum">
              <a:rPr lang="es-MX" smtClean="0"/>
              <a:t>‹Nº›</a:t>
            </a:fld>
            <a:endParaRPr lang="es-MX"/>
          </a:p>
        </p:txBody>
      </p:sp>
    </p:spTree>
    <p:extLst>
      <p:ext uri="{BB962C8B-B14F-4D97-AF65-F5344CB8AC3E}">
        <p14:creationId xmlns:p14="http://schemas.microsoft.com/office/powerpoint/2010/main" val="361137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sí es el futuro de las impresoras 3D • ENTER.C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788" y="960550"/>
            <a:ext cx="7714445" cy="5785834"/>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p:cNvSpPr txBox="1"/>
          <p:nvPr/>
        </p:nvSpPr>
        <p:spPr>
          <a:xfrm>
            <a:off x="1481071" y="283335"/>
            <a:ext cx="9594760" cy="584775"/>
          </a:xfrm>
          <a:prstGeom prst="rect">
            <a:avLst/>
          </a:prstGeom>
          <a:noFill/>
        </p:spPr>
        <p:txBody>
          <a:bodyPr wrap="square" rtlCol="0">
            <a:spAutoFit/>
          </a:bodyPr>
          <a:lstStyle/>
          <a:p>
            <a:r>
              <a:rPr lang="es-MX" sz="3200" b="1" dirty="0" smtClean="0">
                <a:latin typeface="Arial Black" panose="020B0A04020102020204" pitchFamily="34" charset="0"/>
              </a:rPr>
              <a:t>PRODUCTO DISRUPTIVO: IMPRESORA 3D</a:t>
            </a:r>
            <a:endParaRPr lang="es-MX" sz="3200" b="1" dirty="0">
              <a:latin typeface="Arial Black" panose="020B0A04020102020204" pitchFamily="34" charset="0"/>
            </a:endParaRPr>
          </a:p>
        </p:txBody>
      </p:sp>
      <p:sp>
        <p:nvSpPr>
          <p:cNvPr id="5" name="CuadroTexto 4"/>
          <p:cNvSpPr txBox="1"/>
          <p:nvPr/>
        </p:nvSpPr>
        <p:spPr>
          <a:xfrm>
            <a:off x="8332631" y="1252773"/>
            <a:ext cx="3709115" cy="5078313"/>
          </a:xfrm>
          <a:prstGeom prst="rect">
            <a:avLst/>
          </a:prstGeom>
          <a:noFill/>
        </p:spPr>
        <p:txBody>
          <a:bodyPr wrap="square" rtlCol="0">
            <a:spAutoFit/>
          </a:bodyPr>
          <a:lstStyle/>
          <a:p>
            <a:pPr algn="just"/>
            <a:r>
              <a:rPr lang="es-MX" dirty="0"/>
              <a:t> La capacidad de evolucionar de este tipo de impresoras ha permitido que impriman en muchos tipos de materiales como varios tipos de plásticos, nailon, polvo metálico para imprimir en metal, vidrio, hormigón, hielo e incluso alimentos</a:t>
            </a:r>
            <a:r>
              <a:rPr lang="es-MX" dirty="0" smtClean="0"/>
              <a:t>. </a:t>
            </a:r>
          </a:p>
          <a:p>
            <a:pPr algn="just"/>
            <a:endParaRPr lang="es-MX" dirty="0"/>
          </a:p>
          <a:p>
            <a:pPr algn="just"/>
            <a:r>
              <a:rPr lang="es-MX" dirty="0"/>
              <a:t>I</a:t>
            </a:r>
            <a:r>
              <a:rPr lang="es-MX" dirty="0" smtClean="0"/>
              <a:t>mpresoras </a:t>
            </a:r>
            <a:r>
              <a:rPr lang="es-MX" dirty="0"/>
              <a:t>son capaces de imprimir casi cualquier objeto, desde muebles, coches, comida, prótesis para operaciones… Las grandes fabricaciones pasarán a ser realizadas por impresoras en 3D, que ayudarán también a combatir el cambio climático que producían estos procesos productivos.</a:t>
            </a:r>
          </a:p>
          <a:p>
            <a:endParaRPr lang="es-MX" dirty="0"/>
          </a:p>
        </p:txBody>
      </p:sp>
      <p:pic>
        <p:nvPicPr>
          <p:cNvPr id="1028" name="Picture 4" descr="Impresoras 3D: ¿son para todos? | Consum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8789" y="4790940"/>
            <a:ext cx="2967288" cy="195544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ueva impresora 3D replica la biomecánica de la anatomía humana –  Alcanzando el Conocimient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8669" y="4790939"/>
            <a:ext cx="2704563" cy="1955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437036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Words>
  <Application>Microsoft Office PowerPoint</Application>
  <PresentationFormat>Panorámica</PresentationFormat>
  <Paragraphs>4</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Arial Black</vt:lpstr>
      <vt:lpstr>Calibri</vt:lpstr>
      <vt:lpstr>Calibri Light</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Fernando Sánchez Garduño</dc:creator>
  <cp:lastModifiedBy>Fernando Sánchez Garduño</cp:lastModifiedBy>
  <cp:revision>1</cp:revision>
  <dcterms:created xsi:type="dcterms:W3CDTF">2021-09-30T23:39:21Z</dcterms:created>
  <dcterms:modified xsi:type="dcterms:W3CDTF">2021-09-30T23:39:46Z</dcterms:modified>
</cp:coreProperties>
</file>