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29c1c943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29c1c94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www.youtube.com/watch?v=ONgE1-VGyHU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350" y="348850"/>
            <a:ext cx="8231250" cy="39811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26525" y="4330025"/>
            <a:ext cx="8640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Dávalos González Misael, Barbosa Bartolo Benito Daniel,. Pérez Martínez Guadalupe Jazmín. Sánchez Garduño Fernando.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819775" y="0"/>
            <a:ext cx="3968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4"/>
              </a:rPr>
              <a:t>https://www.youtube.com/watch?v=ONgE1-VGyHU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 flipH="1">
            <a:off x="2105975" y="4549324"/>
            <a:ext cx="6682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Barrera Vel</a:t>
            </a:r>
            <a:r>
              <a:rPr lang="es-419"/>
              <a:t>ázquez Ana Patricia, Robles Jaramillo </a:t>
            </a:r>
            <a:r>
              <a:rPr lang="es-419">
                <a:solidFill>
                  <a:schemeClr val="dk1"/>
                </a:solidFill>
              </a:rPr>
              <a:t>Jocelyn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