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8461D-F853-4130-A52F-A06E3966EA55}" type="datetimeFigureOut">
              <a:rPr lang="es-MX" smtClean="0"/>
              <a:t>30/09/2021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5B49C-F6CC-42B3-B9AD-849BDA7435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0016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8461D-F853-4130-A52F-A06E3966EA55}" type="datetimeFigureOut">
              <a:rPr lang="es-MX" smtClean="0"/>
              <a:t>30/09/2021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5B49C-F6CC-42B3-B9AD-849BDA7435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6962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8461D-F853-4130-A52F-A06E3966EA55}" type="datetimeFigureOut">
              <a:rPr lang="es-MX" smtClean="0"/>
              <a:t>30/09/2021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5B49C-F6CC-42B3-B9AD-849BDA7435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5160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8461D-F853-4130-A52F-A06E3966EA55}" type="datetimeFigureOut">
              <a:rPr lang="es-MX" smtClean="0"/>
              <a:t>30/09/2021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5B49C-F6CC-42B3-B9AD-849BDA7435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372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8461D-F853-4130-A52F-A06E3966EA55}" type="datetimeFigureOut">
              <a:rPr lang="es-MX" smtClean="0"/>
              <a:t>30/09/2021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5B49C-F6CC-42B3-B9AD-849BDA7435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013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8461D-F853-4130-A52F-A06E3966EA55}" type="datetimeFigureOut">
              <a:rPr lang="es-MX" smtClean="0"/>
              <a:t>30/09/2021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5B49C-F6CC-42B3-B9AD-849BDA7435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6734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8461D-F853-4130-A52F-A06E3966EA55}" type="datetimeFigureOut">
              <a:rPr lang="es-MX" smtClean="0"/>
              <a:t>30/09/2021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5B49C-F6CC-42B3-B9AD-849BDA7435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7008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8461D-F853-4130-A52F-A06E3966EA55}" type="datetimeFigureOut">
              <a:rPr lang="es-MX" smtClean="0"/>
              <a:t>30/09/2021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5B49C-F6CC-42B3-B9AD-849BDA7435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2176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8461D-F853-4130-A52F-A06E3966EA55}" type="datetimeFigureOut">
              <a:rPr lang="es-MX" smtClean="0"/>
              <a:t>30/09/2021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5B49C-F6CC-42B3-B9AD-849BDA7435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2826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8461D-F853-4130-A52F-A06E3966EA55}" type="datetimeFigureOut">
              <a:rPr lang="es-MX" smtClean="0"/>
              <a:t>30/09/2021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5B49C-F6CC-42B3-B9AD-849BDA7435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2997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8461D-F853-4130-A52F-A06E3966EA55}" type="datetimeFigureOut">
              <a:rPr lang="es-MX" smtClean="0"/>
              <a:t>30/09/2021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5B49C-F6CC-42B3-B9AD-849BDA7435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4186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8461D-F853-4130-A52F-A06E3966EA55}" type="datetimeFigureOut">
              <a:rPr lang="es-MX" smtClean="0"/>
              <a:t>30/09/2021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5B49C-F6CC-42B3-B9AD-849BDA7435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5638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pa de actividades económicas de América - Mapa de Améric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5911" y="-193183"/>
            <a:ext cx="12466750" cy="8637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5595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Picture 4" descr="Gráfico: Los países más competitivos de América Latina | Statis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2918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Fernando Sánchez Garduño</dc:creator>
  <cp:lastModifiedBy>Fernando Sánchez Garduño</cp:lastModifiedBy>
  <cp:revision>1</cp:revision>
  <dcterms:created xsi:type="dcterms:W3CDTF">2021-09-30T23:07:41Z</dcterms:created>
  <dcterms:modified xsi:type="dcterms:W3CDTF">2021-09-30T23:08:09Z</dcterms:modified>
</cp:coreProperties>
</file>