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0855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8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3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27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29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9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4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28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33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9/28/2021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7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2EC32AE-E4F8-4BC6-BEF2-B48BDD157D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31D758-B572-400E-AE37-72EAA503D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0863" y="1079500"/>
            <a:ext cx="3882286" cy="2138400"/>
          </a:xfrm>
        </p:spPr>
        <p:txBody>
          <a:bodyPr>
            <a:normAutofit/>
          </a:bodyPr>
          <a:lstStyle/>
          <a:p>
            <a:r>
              <a:rPr lang="es-MX" b="1" dirty="0"/>
              <a:t>Modelo canva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FF0C0-85ED-48FF-862F-3190E46A1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8006" y="4113213"/>
            <a:ext cx="2988000" cy="1655762"/>
          </a:xfrm>
        </p:spPr>
        <p:txBody>
          <a:bodyPr>
            <a:normAutofit/>
          </a:bodyPr>
          <a:lstStyle/>
          <a:p>
            <a:r>
              <a:rPr lang="es-MX" dirty="0"/>
              <a:t>Rodríguez López Yanet Eunice</a:t>
            </a:r>
          </a:p>
        </p:txBody>
      </p:sp>
      <p:pic>
        <p:nvPicPr>
          <p:cNvPr id="4" name="Picture 3" descr="Mountain reflected in lake">
            <a:extLst>
              <a:ext uri="{FF2B5EF4-FFF2-40B4-BE49-F238E27FC236}">
                <a16:creationId xmlns:a16="http://schemas.microsoft.com/office/drawing/2014/main" id="{7872C1A8-A3F4-4992-A26D-19E47B9D4E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60" r="20644" b="-1"/>
          <a:stretch/>
        </p:blipFill>
        <p:spPr>
          <a:xfrm>
            <a:off x="20" y="10"/>
            <a:ext cx="7211993" cy="685799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211C822-2379-4749-95C7-3CDA93294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32006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30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FCEC02-60A9-4625-861C-B7D208F73DA3}"/>
              </a:ext>
            </a:extLst>
          </p:cNvPr>
          <p:cNvSpPr/>
          <p:nvPr/>
        </p:nvSpPr>
        <p:spPr>
          <a:xfrm>
            <a:off x="220369" y="376057"/>
            <a:ext cx="2571750" cy="43746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Socios clave</a:t>
            </a:r>
          </a:p>
          <a:p>
            <a:pPr algn="just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Asociaciones con socios nutriólogos, o gente que desee alimentarse sanamente, de esta manera llegaría a mas gente en el mercado.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8E0C69-6D85-4753-A149-C54E5A555481}"/>
              </a:ext>
            </a:extLst>
          </p:cNvPr>
          <p:cNvSpPr/>
          <p:nvPr/>
        </p:nvSpPr>
        <p:spPr>
          <a:xfrm>
            <a:off x="2776260" y="403079"/>
            <a:ext cx="2343705" cy="21952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Actividades clave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ayuda de los inversionistas se estaría generando mas snacks saludables entre otros productos, se cubriría la demanda en el mercado.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C8C522-FF5F-46B5-B0BD-7D53B7693B02}"/>
              </a:ext>
            </a:extLst>
          </p:cNvPr>
          <p:cNvSpPr/>
          <p:nvPr/>
        </p:nvSpPr>
        <p:spPr>
          <a:xfrm>
            <a:off x="5104383" y="419563"/>
            <a:ext cx="2343705" cy="44110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CE64BA-2A2E-444D-B3CF-19058E07CC24}"/>
              </a:ext>
            </a:extLst>
          </p:cNvPr>
          <p:cNvSpPr/>
          <p:nvPr/>
        </p:nvSpPr>
        <p:spPr>
          <a:xfrm>
            <a:off x="9791469" y="419563"/>
            <a:ext cx="2343705" cy="44110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Segmentos de clientes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Gente que esta a dieta, gente con una vida saludable o con problemas metabólicos.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22325D-2960-491E-B116-094DBAEFEA5D}"/>
              </a:ext>
            </a:extLst>
          </p:cNvPr>
          <p:cNvSpPr/>
          <p:nvPr/>
        </p:nvSpPr>
        <p:spPr>
          <a:xfrm>
            <a:off x="7447764" y="407392"/>
            <a:ext cx="2343705" cy="22769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Relación con el cliente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Directa e indirectamente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007339-560D-4D8B-B85B-63519762AE27}"/>
              </a:ext>
            </a:extLst>
          </p:cNvPr>
          <p:cNvSpPr/>
          <p:nvPr/>
        </p:nvSpPr>
        <p:spPr>
          <a:xfrm>
            <a:off x="7447764" y="2696506"/>
            <a:ext cx="2343705" cy="21340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Canales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Supermercados, tiendas comerciales, tiendas naturistas, tiendas virtuales.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C9D9E7-8826-4C88-B97F-C9A5DF7757DC}"/>
              </a:ext>
            </a:extLst>
          </p:cNvPr>
          <p:cNvSpPr/>
          <p:nvPr/>
        </p:nvSpPr>
        <p:spPr>
          <a:xfrm>
            <a:off x="5906379" y="4814656"/>
            <a:ext cx="6285621" cy="1890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Estructura de ingresos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snacks de 50g cuesta 60 pesos y se gana el 30%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snack de 100 cuesta en 110 y se gana el 57%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9C364C-20E5-4136-8412-3D16FEE94238}"/>
              </a:ext>
            </a:extLst>
          </p:cNvPr>
          <p:cNvSpPr/>
          <p:nvPr/>
        </p:nvSpPr>
        <p:spPr>
          <a:xfrm>
            <a:off x="2776260" y="2581876"/>
            <a:ext cx="2343705" cy="21688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Recursos clave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requiere ampliar la expansión en el mercado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203AB6-7CEA-4384-A0BA-144ADAAD8851}"/>
              </a:ext>
            </a:extLst>
          </p:cNvPr>
          <p:cNvSpPr/>
          <p:nvPr/>
        </p:nvSpPr>
        <p:spPr>
          <a:xfrm>
            <a:off x="220369" y="4777158"/>
            <a:ext cx="5875631" cy="19284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Estructura de costos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350000 por el 12% de la empresa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2E80DC-F821-47E4-916A-447649EB6614}"/>
              </a:ext>
            </a:extLst>
          </p:cNvPr>
          <p:cNvSpPr txBox="1"/>
          <p:nvPr/>
        </p:nvSpPr>
        <p:spPr>
          <a:xfrm>
            <a:off x="5119918" y="754602"/>
            <a:ext cx="22041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Propuestas de valor</a:t>
            </a:r>
          </a:p>
          <a:p>
            <a:pPr algn="just"/>
            <a:endParaRPr lang="es-MX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requiere resolver el problema de obesidad y  la diabetes.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Snacks saludables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Alimentación con proteínas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Romelia marca de snack saludables, único en el mercado con semilla de calabaza  horneadas y enchiladas con un toque de carne seca.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proteínas y fibra.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puede comer entre comidas.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43091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198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 LT Pro</vt:lpstr>
      <vt:lpstr>Goudy Old Style</vt:lpstr>
      <vt:lpstr>Times New Roman</vt:lpstr>
      <vt:lpstr>Wingdings</vt:lpstr>
      <vt:lpstr>FrostyVTI</vt:lpstr>
      <vt:lpstr>Modelo canva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canva</dc:title>
  <dc:creator>YANET EUNICE RODRIGUEZ LOPEZ</dc:creator>
  <cp:lastModifiedBy>YANET EUNICE RODRIGUEZ LOPEZ</cp:lastModifiedBy>
  <cp:revision>3</cp:revision>
  <dcterms:created xsi:type="dcterms:W3CDTF">2021-09-28T02:33:01Z</dcterms:created>
  <dcterms:modified xsi:type="dcterms:W3CDTF">2021-09-28T23:46:15Z</dcterms:modified>
</cp:coreProperties>
</file>