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54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9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30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79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3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93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53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023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39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17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02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5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66" r:id="rId6"/>
    <p:sldLayoutId id="2147483762" r:id="rId7"/>
    <p:sldLayoutId id="2147483763" r:id="rId8"/>
    <p:sldLayoutId id="2147483764" r:id="rId9"/>
    <p:sldLayoutId id="2147483765" r:id="rId10"/>
    <p:sldLayoutId id="21474837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breathometer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atoday.com/story/tech/personal/2014/11/18/shutterfly-buys-shark-tank-pitched-groovebook/19212259/" TargetMode="External"/><Relationship Id="rId2" Type="http://schemas.openxmlformats.org/officeDocument/2006/relationships/hyperlink" Target="http://groovebook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trepreneur.com/article/242524" TargetMode="External"/><Relationship Id="rId2" Type="http://schemas.openxmlformats.org/officeDocument/2006/relationships/hyperlink" Target="http://www.cousinsmainelobster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C9B7F88A-EE9B-4C9D-9477-42E234662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ornado">
            <a:extLst>
              <a:ext uri="{FF2B5EF4-FFF2-40B4-BE49-F238E27FC236}">
                <a16:creationId xmlns:a16="http://schemas.microsoft.com/office/drawing/2014/main" id="{1B65FDA7-3F55-4042-9E2A-894BDE6656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3118982"/>
            <a:ext cx="7537704" cy="2462668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C1B8C2-3696-42F0-ADD1-5C696C9B6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517" y="3331444"/>
            <a:ext cx="6470692" cy="1229306"/>
          </a:xfrm>
        </p:spPr>
        <p:txBody>
          <a:bodyPr>
            <a:normAutofit fontScale="90000"/>
          </a:bodyPr>
          <a:lstStyle/>
          <a:p>
            <a:r>
              <a:rPr lang="es-MX" sz="4200" dirty="0">
                <a:solidFill>
                  <a:schemeClr val="tx1"/>
                </a:solidFill>
              </a:rPr>
              <a:t>Modelos de emprendimiento </a:t>
            </a:r>
            <a:r>
              <a:rPr lang="es-MX" sz="4200" dirty="0" err="1">
                <a:solidFill>
                  <a:schemeClr val="tx1"/>
                </a:solidFill>
              </a:rPr>
              <a:t>Shark</a:t>
            </a:r>
            <a:r>
              <a:rPr lang="es-MX" sz="4200" dirty="0">
                <a:solidFill>
                  <a:schemeClr val="tx1"/>
                </a:solidFill>
              </a:rPr>
              <a:t> </a:t>
            </a:r>
            <a:r>
              <a:rPr lang="es-MX" sz="4200" dirty="0" err="1">
                <a:solidFill>
                  <a:schemeClr val="tx1"/>
                </a:solidFill>
              </a:rPr>
              <a:t>Tank</a:t>
            </a:r>
            <a:r>
              <a:rPr lang="es-MX" sz="4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0211" y="4641183"/>
            <a:ext cx="6309360" cy="0"/>
          </a:xfrm>
          <a:prstGeom prst="line">
            <a:avLst/>
          </a:prstGeom>
          <a:ln w="19050">
            <a:solidFill>
              <a:schemeClr val="accent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!!footer rectangle">
            <a:extLst>
              <a:ext uri="{FF2B5EF4-FFF2-40B4-BE49-F238E27FC236}">
                <a16:creationId xmlns:a16="http://schemas.microsoft.com/office/drawing/2014/main" id="{D50218C5-E017-43D2-8345-FD9FBF0C9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5459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B77E0C4A-7F3A-44CA-BAF9-143919D43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467" y="2546224"/>
            <a:ext cx="3448259" cy="33427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45720" rIns="0" bIns="45720" numCol="1" rtlCol="0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Calibri" panose="020F0502020204030204" pitchFamily="34" charset="0"/>
              <a:buNone/>
              <a:tabLst/>
            </a:pPr>
            <a:r>
              <a:rPr kumimoji="0" lang="en-US" altLang="es-MX" sz="11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</a:rPr>
              <a:t>Breathometer        </a:t>
            </a: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Calibri" panose="020F0502020204030204" pitchFamily="34" charset="0"/>
              <a:buNone/>
              <a:tabLst/>
            </a:pPr>
            <a:r>
              <a:rPr kumimoji="0" lang="en-US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</a:rPr>
              <a:t>En la temporada 5, Charles Yim consiguió un acuerdo de cinco tiburones para </a:t>
            </a:r>
            <a:r>
              <a:rPr kumimoji="0" lang="en-US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hlinkClick r:id="rId2"/>
              </a:rPr>
              <a:t>Breathometer</a:t>
            </a:r>
            <a:r>
              <a:rPr kumimoji="0" lang="en-US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</a:rPr>
              <a:t>, un alcoholímetro portátil que funciona con un teléfono inteligente. Mark Cuban, Kevin O’Leary, Daymond John, Herjavec y Greiner obtuvieron un acuerdo de $650,000 por el 30% de la compañía.</a:t>
            </a: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Calibri" panose="020F0502020204030204" pitchFamily="34" charset="0"/>
              <a:buNone/>
              <a:tabLst/>
            </a:pPr>
            <a:r>
              <a:rPr kumimoji="0" lang="en-US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</a:rPr>
              <a:t>Desde su aparición en “Shark Tank”, Yim obtuvo $6.5 millones adicionales de financiación, se asoció con la prestigiosa Cleveland Clinic y desarrolló un producto principal más preciso y portátil además de un dispositivo que rastrea los niveles de hidratación y salud bucal.</a:t>
            </a: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Calibri" panose="020F0502020204030204" pitchFamily="34" charset="0"/>
              <a:buNone/>
              <a:tabLst/>
            </a:pPr>
            <a:r>
              <a:rPr kumimoji="0" lang="en-US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</a:rPr>
              <a:t>Yim dijo a Inc.  que se espera que Breathometer finalice 2015 con $20 millones en ventas, el doble del número del año pasado.</a:t>
            </a:r>
          </a:p>
        </p:txBody>
      </p:sp>
      <p:pic>
        <p:nvPicPr>
          <p:cNvPr id="1026" name="Picture 2" descr="Breathometer">
            <a:extLst>
              <a:ext uri="{FF2B5EF4-FFF2-40B4-BE49-F238E27FC236}">
                <a16:creationId xmlns:a16="http://schemas.microsoft.com/office/drawing/2014/main" id="{DB27223B-9785-4D36-B73B-989FF19FE6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3" r="9533"/>
          <a:stretch/>
        </p:blipFill>
        <p:spPr bwMode="auto">
          <a:xfrm>
            <a:off x="4654296" y="10"/>
            <a:ext cx="753770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03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DE7D77-5C35-422D-BBD5-E52303E00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16835"/>
            <a:ext cx="3448259" cy="1666501"/>
          </a:xfrm>
        </p:spPr>
        <p:txBody>
          <a:bodyPr>
            <a:normAutofit/>
          </a:bodyPr>
          <a:lstStyle/>
          <a:p>
            <a:endParaRPr lang="es-MX" sz="4000">
              <a:solidFill>
                <a:srgbClr val="FFFFFF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37FE8-FACF-4504-9250-0183B55CB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546224"/>
            <a:ext cx="3448259" cy="3342747"/>
          </a:xfrm>
        </p:spPr>
        <p:txBody>
          <a:bodyPr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MX" altLang="es-MX" sz="11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GrooveBook         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El equipo de marido y mujer Brian y Julie Whiteman entraron en el tanque en la temporada 3 para presentar </a:t>
            </a:r>
            <a:r>
              <a:rPr kumimoji="0" lang="es-MX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hlinkClick r:id="rId2"/>
              </a:rPr>
              <a:t>GrooveBook</a:t>
            </a:r>
            <a:r>
              <a:rPr kumimoji="0" lang="es-MX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, un servicio de suscripción de fotografía digital. Por $2.99 al mes, los usuarios obtienen un libro encuadernado de fotos de alta resolución que tomaron con sus teléfonos inteligentes. Los fundadores hicieron un trato con Cuban y O’Leary por $150,000 a cambio del 80% de las ganancias de la licencia, con O’Leary asumiendo el rol de asesor principal.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Los Whiteman no solo ganaron 50,000 suscriptores poco después del estreno de su episodio, sino que en noviembre pasado, la compañía cotizada pública </a:t>
            </a:r>
            <a:r>
              <a:rPr kumimoji="0" lang="es-MX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hlinkClick r:id="rId3"/>
              </a:rPr>
              <a:t>Shutterfly compró GrooveBook por $14.5 millones</a:t>
            </a:r>
            <a:r>
              <a:rPr kumimoji="0" lang="es-MX" altLang="es-MX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2050" name="Picture 2" descr="GrooveBook">
            <a:extLst>
              <a:ext uri="{FF2B5EF4-FFF2-40B4-BE49-F238E27FC236}">
                <a16:creationId xmlns:a16="http://schemas.microsoft.com/office/drawing/2014/main" id="{8E79A526-6257-44FB-A019-807FCFE5EC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9" r="7428"/>
          <a:stretch/>
        </p:blipFill>
        <p:spPr bwMode="auto">
          <a:xfrm>
            <a:off x="4654296" y="10"/>
            <a:ext cx="753770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2707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3A1D42-2EA9-4B6F-A410-E06EA0536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16835"/>
            <a:ext cx="3448259" cy="1666501"/>
          </a:xfrm>
        </p:spPr>
        <p:txBody>
          <a:bodyPr>
            <a:normAutofit/>
          </a:bodyPr>
          <a:lstStyle/>
          <a:p>
            <a:endParaRPr lang="es-MX" sz="4000">
              <a:solidFill>
                <a:srgbClr val="FFFFFF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B31F0-9713-4F1F-A218-CE8322EAD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546224"/>
            <a:ext cx="3448259" cy="3342747"/>
          </a:xfrm>
        </p:spPr>
        <p:txBody>
          <a:bodyPr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MX" altLang="es-MX" sz="13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Cousins ​​Maine Lobster        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MX" altLang="es-MX" sz="13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Los primos Sabin Lomac y Jim Tselikis enviaron langosta desde su estado natal de Maine a su nuevo hogar en California y fundaron un camión de alimentos de alta gama llamado </a:t>
            </a:r>
            <a:r>
              <a:rPr kumimoji="0" lang="es-MX" altLang="es-MX" sz="13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hlinkClick r:id="rId2"/>
              </a:rPr>
              <a:t>Cousins ​​Maine Lobster</a:t>
            </a:r>
            <a:r>
              <a:rPr kumimoji="0" lang="es-MX" altLang="es-MX" sz="13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, que se hizo famoso por sus rollos de langosta. Los primos hicieron un trato con Corcoran por $55,000 a cambio del 15% de su compañía en la Temporada 4.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MX" altLang="es-MX" sz="13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Poco después de que su episodio se estrenó, la compañía alcanzó ventas de $700,000. El año pasado trajeron $8 millones en ingresos, </a:t>
            </a:r>
            <a:r>
              <a:rPr kumimoji="0" lang="es-MX" altLang="es-MX" sz="13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hlinkClick r:id="rId3"/>
              </a:rPr>
              <a:t>según Entrepreneur</a:t>
            </a:r>
            <a:r>
              <a:rPr kumimoji="0" lang="es-MX" altLang="es-MX" sz="13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3074" name="Picture 2" descr="Cousins ​​Maine Lobster">
            <a:extLst>
              <a:ext uri="{FF2B5EF4-FFF2-40B4-BE49-F238E27FC236}">
                <a16:creationId xmlns:a16="http://schemas.microsoft.com/office/drawing/2014/main" id="{EFFA3D2B-7C65-4462-865F-6D0506F994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67"/>
          <a:stretch/>
        </p:blipFill>
        <p:spPr bwMode="auto">
          <a:xfrm>
            <a:off x="4654296" y="10"/>
            <a:ext cx="753770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707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Univers Condense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Univers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356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Univers</vt:lpstr>
      <vt:lpstr>Univers Condensed</vt:lpstr>
      <vt:lpstr>RetrospectVTI</vt:lpstr>
      <vt:lpstr>Modelos de emprendimiento Shark Tank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emprendimiento Shark Tank </dc:title>
  <dc:creator>YANET EUNICE RODRIGUEZ LOPEZ</dc:creator>
  <cp:lastModifiedBy>YANET EUNICE RODRIGUEZ LOPEZ</cp:lastModifiedBy>
  <cp:revision>1</cp:revision>
  <dcterms:created xsi:type="dcterms:W3CDTF">2021-09-09T22:25:55Z</dcterms:created>
  <dcterms:modified xsi:type="dcterms:W3CDTF">2021-09-09T22:38:04Z</dcterms:modified>
</cp:coreProperties>
</file>