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A8DF"/>
    <a:srgbClr val="CE0CD3"/>
    <a:srgbClr val="BC1EB1"/>
    <a:srgbClr val="1E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E4F3D-89C0-4FE8-BD73-4D7939FFC2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B3BB2-0BFC-4B0A-BF31-3D52265A9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318F6-5E8D-4769-B979-6A8E91B9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12EC5-E052-41EB-90EC-EE68DD8B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4CD1E-D675-4CEB-93F2-2E9196737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146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DC3AD-BEF7-4842-8472-89E16EB5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3F8435-BFEB-4883-BB75-74C11FB48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16FC-B764-4FBB-922F-13E34EF84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877CE-115F-446B-8DF7-4137C10CB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B9DED-03FD-4F9B-AE05-D522E24C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480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97A497-D57B-4D8F-9D2C-46CAAE2232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A7241-6A7D-4E33-B63A-6C41F8ED6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7BA21-FD15-4FB3-B6F4-359A6B67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824A1-E4E9-43A6-BDED-1AEDA05C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DC798-0D1A-4BCF-9AEF-981AA4AF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20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CB3D9-C31B-4B29-A6E5-2D213956E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A5AC5-C221-4500-8732-88CF479AB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58ED6-1EA1-4E3E-ADD1-60A6ACBE8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4F716-CF10-4F05-9748-CC7F6554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150BE-39BA-4902-A46C-92AF0EC9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57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1E4D6-8E47-49D9-8311-CFEABC733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87760-8822-4B05-A5C5-B1C13155C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5CC93-971C-4F8F-8D6E-F3D7BD365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E1F5E-DB3C-4AB5-82C4-4DC70A84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C997C-6D6A-4DCB-A072-4AECFDA54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73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E46E1-6ECE-44B0-A275-ED9548C16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752BA-7AE8-4567-A6FE-B244008BE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E6564-0F3D-4B16-9AB8-44A684A9A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26790-8213-408B-B4ED-391C59AF1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7A548-A774-4358-8EB9-9916F05A7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4CF03-AAC4-4451-BAB5-AFA8AD32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99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25E18-B0EE-4948-A37F-412C8B4B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614FA-FF58-4965-8682-313D542BB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59ABD-8F03-4AE1-AA8F-12F60B9CC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BE4D68-43B7-46AC-A262-80F73A056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E27392-8561-406D-B741-34BF28A96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C298AC-4AD1-4A7F-A05B-DB396FEA3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F11D86-039C-4DEB-A0BD-C9517A87A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3B364-38A4-47C5-9EF6-EBE98FFF1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942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961D-BCA9-4FBC-993A-15C9E26B2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3D6E7C-903D-4D04-99EB-D2063C29B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D60EE-E5EC-4143-97D5-124E41BF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DC809-8EE0-476E-9E06-C3865EDF3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267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F8E6E9-C2F7-4ACD-84E7-E42706D8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376A25-24E7-4F04-A432-A37E44E7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1C886-E168-4F4E-B528-054DBFC09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11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754-3073-4E7D-8AA5-B35C6384A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D1A8D-4352-4313-A263-C34382F86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61A2-C344-4754-AF9A-CF2AC19BB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54BF0-3750-4088-8AA6-B1F42DBA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A57D9-8182-4C09-AEF4-FA9A6C213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9F8D2-8DD0-48A4-A189-17299CA1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301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62F58-9399-4D31-A552-AFC50330F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BF64F0-E5ED-4ACC-8BB3-59DE7A4753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E083C-F258-4C19-B355-7774B53A3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4790F-932B-4BB0-8932-13C615196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A3728-6A85-4D65-9785-B303C786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6AA00-17F9-4567-8DFE-72378900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032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9CD41D-3CC3-4BBE-9C02-F90453ED4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C956A-BC4D-42B8-84D3-14BA975D8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136C0-8B87-4281-80F2-7A8D6D806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25519-0298-426E-BA2E-582C3263784E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9A20C-5525-46D1-B6BA-2760941C8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96967-CF63-46A8-A64E-7A4B77A69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EB9B0-82BC-4A53-8907-EF3199860DF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173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4A202C8-D032-47CE-BCE2-DFD053B7D2D1}"/>
              </a:ext>
            </a:extLst>
          </p:cNvPr>
          <p:cNvSpPr/>
          <p:nvPr/>
        </p:nvSpPr>
        <p:spPr>
          <a:xfrm>
            <a:off x="796458" y="0"/>
            <a:ext cx="3337002" cy="1712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sustentabilidad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685DA0F-2F67-4A7A-9B8E-3C3476134B71}"/>
              </a:ext>
            </a:extLst>
          </p:cNvPr>
          <p:cNvSpPr/>
          <p:nvPr/>
        </p:nvSpPr>
        <p:spPr>
          <a:xfrm>
            <a:off x="10298644" y="1640533"/>
            <a:ext cx="1782147" cy="17123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Sistemas educativos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9A8A198-E853-4A7C-8F1A-85D241ABAA0C}"/>
              </a:ext>
            </a:extLst>
          </p:cNvPr>
          <p:cNvSpPr/>
          <p:nvPr/>
        </p:nvSpPr>
        <p:spPr>
          <a:xfrm>
            <a:off x="4822003" y="3061912"/>
            <a:ext cx="2961849" cy="171236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Emprendimiento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C15AF82-959A-4F53-9FC2-DD55D349E125}"/>
              </a:ext>
            </a:extLst>
          </p:cNvPr>
          <p:cNvSpPr/>
          <p:nvPr/>
        </p:nvSpPr>
        <p:spPr>
          <a:xfrm>
            <a:off x="7893262" y="329512"/>
            <a:ext cx="3283940" cy="171236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Inclusión social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C84491C-4DE2-431B-9564-4E1323BEC3F5}"/>
              </a:ext>
            </a:extLst>
          </p:cNvPr>
          <p:cNvSpPr/>
          <p:nvPr/>
        </p:nvSpPr>
        <p:spPr>
          <a:xfrm>
            <a:off x="1014798" y="1806414"/>
            <a:ext cx="2640563" cy="171236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Trabajo, para resolver obstáculos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4452ED-78EE-4F44-BF8D-9B971905F263}"/>
              </a:ext>
            </a:extLst>
          </p:cNvPr>
          <p:cNvSpPr/>
          <p:nvPr/>
        </p:nvSpPr>
        <p:spPr>
          <a:xfrm>
            <a:off x="5084377" y="4762714"/>
            <a:ext cx="1815304" cy="1052555"/>
          </a:xfrm>
          <a:prstGeom prst="ellipse">
            <a:avLst/>
          </a:prstGeom>
          <a:solidFill>
            <a:srgbClr val="CE0C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Servicio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196604-11A0-431D-A3FF-5E870A67FD59}"/>
              </a:ext>
            </a:extLst>
          </p:cNvPr>
          <p:cNvSpPr/>
          <p:nvPr/>
        </p:nvSpPr>
        <p:spPr>
          <a:xfrm>
            <a:off x="6096000" y="5631816"/>
            <a:ext cx="1968511" cy="114885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Satisfacción de necesidades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3B3F940-B28B-4F89-AC62-0381191DCCD3}"/>
              </a:ext>
            </a:extLst>
          </p:cNvPr>
          <p:cNvSpPr/>
          <p:nvPr/>
        </p:nvSpPr>
        <p:spPr>
          <a:xfrm>
            <a:off x="3423953" y="856184"/>
            <a:ext cx="4818772" cy="2324878"/>
          </a:xfrm>
          <a:prstGeom prst="ellipse">
            <a:avLst/>
          </a:prstGeom>
          <a:solidFill>
            <a:srgbClr val="1EEA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6FC3F45-12CE-4A0D-88F4-812F5D541DD0}"/>
              </a:ext>
            </a:extLst>
          </p:cNvPr>
          <p:cNvSpPr/>
          <p:nvPr/>
        </p:nvSpPr>
        <p:spPr>
          <a:xfrm>
            <a:off x="-94616" y="1016764"/>
            <a:ext cx="1782147" cy="171236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</a:p>
          <a:p>
            <a:pPr algn="ctr"/>
            <a:r>
              <a:rPr lang="es-MX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Económica</a:t>
            </a:r>
          </a:p>
          <a:p>
            <a:pPr algn="ctr"/>
            <a:r>
              <a:rPr lang="es-MX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planeta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A6CEE4-1C1C-40C5-B8CC-E3F96A4CF84E}"/>
              </a:ext>
            </a:extLst>
          </p:cNvPr>
          <p:cNvSpPr/>
          <p:nvPr/>
        </p:nvSpPr>
        <p:spPr>
          <a:xfrm>
            <a:off x="123892" y="3233266"/>
            <a:ext cx="2584684" cy="221743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Aquello que necesita el ser humano, para realizarse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6A0690-91C4-4C7F-B05F-3EF328298288}"/>
              </a:ext>
            </a:extLst>
          </p:cNvPr>
          <p:cNvSpPr txBox="1"/>
          <p:nvPr/>
        </p:nvSpPr>
        <p:spPr>
          <a:xfrm>
            <a:off x="3615712" y="1787446"/>
            <a:ext cx="5374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Sostenibilidad y emprendimiento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963B660-CDE7-46E6-B694-6675930C6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081" y="4294515"/>
            <a:ext cx="3984560" cy="2656373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2FA2F92-6E41-4F99-96C4-7C8D8B5E3908}"/>
              </a:ext>
            </a:extLst>
          </p:cNvPr>
          <p:cNvSpPr/>
          <p:nvPr/>
        </p:nvSpPr>
        <p:spPr>
          <a:xfrm>
            <a:off x="100444" y="5579637"/>
            <a:ext cx="1952291" cy="4712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266B30-07AB-4975-9092-E71B72D364DB}"/>
              </a:ext>
            </a:extLst>
          </p:cNvPr>
          <p:cNvSpPr txBox="1"/>
          <p:nvPr/>
        </p:nvSpPr>
        <p:spPr>
          <a:xfrm>
            <a:off x="123892" y="5656570"/>
            <a:ext cx="20060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/>
              <a:t>Planeta sustentable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7B93924-4F73-429D-8D5D-9BC996A03566}"/>
              </a:ext>
            </a:extLst>
          </p:cNvPr>
          <p:cNvSpPr/>
          <p:nvPr/>
        </p:nvSpPr>
        <p:spPr>
          <a:xfrm>
            <a:off x="2708576" y="3881534"/>
            <a:ext cx="1919408" cy="46044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Disminución de consumo</a:t>
            </a:r>
          </a:p>
        </p:txBody>
      </p:sp>
      <p:pic>
        <p:nvPicPr>
          <p:cNvPr id="21" name="Picture 20" descr="A picture containing text&#10;&#10;Description automatically generated">
            <a:extLst>
              <a:ext uri="{FF2B5EF4-FFF2-40B4-BE49-F238E27FC236}">
                <a16:creationId xmlns:a16="http://schemas.microsoft.com/office/drawing/2014/main" id="{C6A5CC23-3579-4745-A989-16965592FE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068" y="4066650"/>
            <a:ext cx="2742330" cy="1883228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D7C35372-9F70-40C2-8F04-B6F25DD074F6}"/>
              </a:ext>
            </a:extLst>
          </p:cNvPr>
          <p:cNvSpPr/>
          <p:nvPr/>
        </p:nvSpPr>
        <p:spPr>
          <a:xfrm>
            <a:off x="8046431" y="2018278"/>
            <a:ext cx="2148470" cy="164583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AA8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Sistemas de acceso al capital y crédito</a:t>
            </a:r>
          </a:p>
        </p:txBody>
      </p:sp>
    </p:spTree>
    <p:extLst>
      <p:ext uri="{BB962C8B-B14F-4D97-AF65-F5344CB8AC3E}">
        <p14:creationId xmlns:p14="http://schemas.microsoft.com/office/powerpoint/2010/main" val="1283859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janeth</dc:creator>
  <cp:lastModifiedBy>janeth</cp:lastModifiedBy>
  <cp:revision>2</cp:revision>
  <dcterms:created xsi:type="dcterms:W3CDTF">2021-12-04T01:37:30Z</dcterms:created>
  <dcterms:modified xsi:type="dcterms:W3CDTF">2021-12-09T06:12:32Z</dcterms:modified>
</cp:coreProperties>
</file>