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784DA-E3E0-4099-8BC4-1813584CD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415" y="800100"/>
            <a:ext cx="8447314" cy="3314694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1BD63B-9405-4E42-9E2F-07573F9B1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6415" y="4909459"/>
            <a:ext cx="8292874" cy="914395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8D03A-9A11-476C-B52A-593F3C01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0168-EB40-45AF-89A1-87DE0A55FFC6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50CD1-7906-4885-9A4D-B764220DD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ECA96-1AD5-41FE-AB5C-68ABD6522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09E39A-DA3F-4BDC-A89A-6545C1DD3721}"/>
              </a:ext>
            </a:extLst>
          </p:cNvPr>
          <p:cNvCxnSpPr>
            <a:cxnSpLocks/>
          </p:cNvCxnSpPr>
          <p:nvPr/>
        </p:nvCxnSpPr>
        <p:spPr>
          <a:xfrm>
            <a:off x="360154" y="460266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97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B4882-AC48-4F1E-837D-E154BEEDC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613106" cy="128288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D34B7-C335-425E-BF89-DB1A0C235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914525"/>
            <a:ext cx="9613106" cy="3883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63754-C885-4DC6-962D-C861267B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CA68F-747D-436A-B5BB-2EBC3ED499E4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C9693-03CD-4EBD-A3D7-BE310CD5F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BBD01-5E50-4FF1-A1D6-B24B7B75E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7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EA1D39-AB23-4CEE-BBAA-55B29415D4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78644"/>
            <a:ext cx="1912144" cy="5272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C20688-FA9B-4ABD-9E9E-C7EADE949A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2" y="578643"/>
            <a:ext cx="7943848" cy="5272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B1A6B-AE19-4BD4-AE49-43E78CC0B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8DC11-9E39-40A0-B3DC-E3F2AD04A616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862144-27EE-4CE0-B167-F5DBA41B3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8A40B2-EFB0-47EA-878B-6405E1DC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77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EE8-2E4A-4A4A-833E-89D8D794E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45914"/>
            <a:ext cx="9527275" cy="1241944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6CFDA-CDBF-4B24-9EC3-827F540F7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108595"/>
            <a:ext cx="9527275" cy="36439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25871D-4A14-4A17-A0ED-7DDA7752B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A88F0-556B-4BB7-8AAB-D63AEB65C662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BD654-899B-4DAF-93B9-1CBCAB5F6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F7FCA-B968-443D-90A7-E0F3C6D6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7F5CC56-CBE8-4152-AD5E-982DD286AA28}"/>
              </a:ext>
            </a:extLst>
          </p:cNvPr>
          <p:cNvCxnSpPr>
            <a:cxnSpLocks/>
          </p:cNvCxnSpPr>
          <p:nvPr/>
        </p:nvCxnSpPr>
        <p:spPr>
          <a:xfrm>
            <a:off x="386707" y="19050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073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895B8-786F-418B-9367-52B195268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3426"/>
            <a:ext cx="8840344" cy="34890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CF574-9044-4964-B6AE-A3983D595C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818488"/>
            <a:ext cx="8840344" cy="90077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2A109-E9F9-428E-858A-38375BF1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05506-6815-4E0E-B1DE-ECA35C2016DF}" type="datetime1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9BA6F-665B-4D62-84D1-23E03428C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1A2D7-4390-4B51-90D4-900EAAB1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1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166EE-5127-48B4-A6F6-F5F6B38DB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87828"/>
            <a:ext cx="9578683" cy="990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B8A9-5914-49F9-8E0E-C8723C533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2057407"/>
            <a:ext cx="4318906" cy="3725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E7D0C2-CAEA-4E31-8FA6-D866315DF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69577" y="2057407"/>
            <a:ext cx="4405746" cy="37251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E5DE2-0BD6-45B3-BDB1-675BA058B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E85F7-A724-48A4-9D33-CEBC5174E865}" type="datetime1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622B7-97C1-4C72-BCA9-290DC716F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7BEE3-B3AE-45B6-924A-08ABC9518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10397D-8A25-4307-B58D-8DE617EFD26D}"/>
              </a:ext>
            </a:extLst>
          </p:cNvPr>
          <p:cNvCxnSpPr>
            <a:cxnSpLocks/>
          </p:cNvCxnSpPr>
          <p:nvPr/>
        </p:nvCxnSpPr>
        <p:spPr>
          <a:xfrm>
            <a:off x="375523" y="1760404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B747697-5C57-4DA6-8ED6-CAB14CDD220A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0223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22296-2B01-4044-AD7B-497BAC8AE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09600"/>
            <a:ext cx="10515600" cy="95149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08880-DE5D-4299-BAC3-D45377C49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989859"/>
            <a:ext cx="4381644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A655D-7A3A-4BA5-B82A-744276BE2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713126"/>
            <a:ext cx="4381644" cy="31213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037933-BDAC-4317-9B7E-E30CF0B42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50530" y="1989859"/>
            <a:ext cx="4487137" cy="602671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5878F-AE56-4F8C-A84A-A8534180DE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50531" y="2713127"/>
            <a:ext cx="4487136" cy="31213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FF249A-9D93-4A8E-9284-5AB19AC0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06E7A-BDD3-46A3-BEE2-EB821F9236B4}" type="datetime1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563883-9438-44C9-877E-EC771D1B3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ED3CC-D7BA-43BD-973A-B09921FED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B03ADF-AEED-49C1-9CF7-7749387E2A4F}"/>
              </a:ext>
            </a:extLst>
          </p:cNvPr>
          <p:cNvCxnSpPr>
            <a:cxnSpLocks/>
          </p:cNvCxnSpPr>
          <p:nvPr/>
        </p:nvCxnSpPr>
        <p:spPr>
          <a:xfrm>
            <a:off x="378503" y="1752600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B5345CA-2FC8-42B9-85F7-84F77724D011}"/>
              </a:ext>
            </a:extLst>
          </p:cNvPr>
          <p:cNvCxnSpPr>
            <a:cxnSpLocks/>
          </p:cNvCxnSpPr>
          <p:nvPr/>
        </p:nvCxnSpPr>
        <p:spPr>
          <a:xfrm>
            <a:off x="5563342" y="1752600"/>
            <a:ext cx="0" cy="4300105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347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F8770-E2EE-4C9B-9F89-128DAC661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16" y="703687"/>
            <a:ext cx="9406190" cy="17225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1CE391-8E22-4716-8A8B-C39BA61A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1540C-9440-4E7A-B71A-BEFEE06869E3}" type="datetime1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C042F-179F-4DBC-80B7-34B89EA27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386EA4-4BE5-4D17-A1DC-196FEA972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36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E649B6B-2C1C-452D-9F93-BD9A6F2B0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18DDB-88AC-4039-B59C-B05DC4C9C16C}" type="datetime1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7CA8ED-78AC-4474-8874-E4C424297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90B764-0B68-4801-ADE7-931059129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E717A-ED7D-43FE-881F-9407FF220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97476"/>
            <a:ext cx="3932237" cy="169371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FE954-332E-4D66-AFFD-A15389A76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597475"/>
            <a:ext cx="5140180" cy="526357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15CDA-9FC3-4F17-963C-DD9E226EC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91194"/>
            <a:ext cx="3932237" cy="357779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CC30BE-8EE8-4A41-B20E-ACEFC980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2ABFB-60E7-4BA1-866A-7059F058065B}" type="datetime1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4B6719-F550-42EF-B377-8E41A46D0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A6636-5EF9-499C-A3A0-3021812D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0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038CB-27F1-47CF-B05A-CC0688301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9822"/>
            <a:ext cx="3932237" cy="165215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9C67EA-3155-4708-9B86-D7B2B54FC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03687"/>
            <a:ext cx="5212917" cy="49690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B434F1-C813-4E9B-98A4-B0B372CE2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26277"/>
            <a:ext cx="3932237" cy="32464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22A0B8-75E7-465D-84CB-BC9C3FB2F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4112F-55F4-4776-A323-7418930321C8}" type="datetime1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3879C9-B751-43BD-8B27-FA18290E1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998FB-27B9-46E5-90E3-09B108B0E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2C36F-4504-47C0-B82F-A167342A27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FBA68A5-A7C7-4D91-AB95-6E0B6FFD87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F93EBF-655A-4373-ADBE-9606BFA94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439"/>
            <a:ext cx="9485160" cy="12828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F2994-4D2E-43BB-9D9B-117ED94AB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91757"/>
            <a:ext cx="9485163" cy="3706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28926-9DF1-4A3E-8B81-2191D6F75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2" y="6140304"/>
            <a:ext cx="3154896" cy="287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300" baseline="0">
                <a:solidFill>
                  <a:schemeClr val="accent1"/>
                </a:solidFill>
              </a:defRPr>
            </a:lvl1pPr>
          </a:lstStyle>
          <a:p>
            <a:fld id="{CFBEA57F-793F-4683-BD8A-741FD4B89154}" type="datetime1">
              <a:rPr lang="en-US" smtClean="0"/>
              <a:t>9/6/2021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1BD4F-CE83-48A3-9683-19CF03C0A5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9233562" y="25785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1" cap="all" spc="300" baseline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94939-09B3-4A6E-88F8-4D923A56D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1701" y="5672706"/>
            <a:ext cx="951908" cy="7546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0" b="1">
                <a:solidFill>
                  <a:schemeClr val="accent1"/>
                </a:solidFill>
              </a:defRPr>
            </a:lvl1pPr>
          </a:lstStyle>
          <a:p>
            <a:fld id="{81D2C36F-4504-47C0-B82F-A167342A275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A4051E3-92B2-42FC-BB3D-372E4A614439}"/>
              </a:ext>
            </a:extLst>
          </p:cNvPr>
          <p:cNvSpPr/>
          <p:nvPr/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C425084-C97A-4C25-AE47-DDECF2DD3ABC}"/>
              </a:ext>
            </a:extLst>
          </p:cNvPr>
          <p:cNvCxnSpPr>
            <a:cxnSpLocks/>
          </p:cNvCxnSpPr>
          <p:nvPr/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6A478A1-0B34-4F2B-88FA-CF47551E5DF9}"/>
              </a:ext>
            </a:extLst>
          </p:cNvPr>
          <p:cNvCxnSpPr>
            <a:cxnSpLocks/>
          </p:cNvCxnSpPr>
          <p:nvPr/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28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4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4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6">
            <a:extLst>
              <a:ext uri="{FF2B5EF4-FFF2-40B4-BE49-F238E27FC236}">
                <a16:creationId xmlns:a16="http://schemas.microsoft.com/office/drawing/2014/main" id="{8FBA68A5-A7C7-4D91-AB95-6E0B6FFD8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8">
            <a:extLst>
              <a:ext uri="{FF2B5EF4-FFF2-40B4-BE49-F238E27FC236}">
                <a16:creationId xmlns:a16="http://schemas.microsoft.com/office/drawing/2014/main" id="{DA4051E3-92B2-42FC-BB3D-372E4A614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10">
            <a:extLst>
              <a:ext uri="{FF2B5EF4-FFF2-40B4-BE49-F238E27FC236}">
                <a16:creationId xmlns:a16="http://schemas.microsoft.com/office/drawing/2014/main" id="{3C425084-C97A-4C25-AE47-DDECF2DD3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A478A1-0B34-4F2B-88FA-CF47551E5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E0F51E7E-0980-4671-8E08-F7E71D0DC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5181ED-559D-4048-A0F3-C655473A2D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2" name="Picture 1" descr="Field of lavender close up">
            <a:extLst>
              <a:ext uri="{FF2B5EF4-FFF2-40B4-BE49-F238E27FC236}">
                <a16:creationId xmlns:a16="http://schemas.microsoft.com/office/drawing/2014/main" id="{A5C5125B-A7AF-4EF1-A6BC-A174133BF2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604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F40FB03-2487-4771-BE4C-7C9683E12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744" y="334928"/>
            <a:ext cx="11456511" cy="618814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C40B179-3D9E-461C-ACC0-931EEC310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748698" y="334928"/>
            <a:ext cx="0" cy="618814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6EAA0AE-B19C-4857-9460-1F6A32FCED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73060" y="6047437"/>
            <a:ext cx="10375638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DF74CBB-58EB-4506-A2CC-35BA77C44B7B}"/>
              </a:ext>
            </a:extLst>
          </p:cNvPr>
          <p:cNvSpPr/>
          <p:nvPr/>
        </p:nvSpPr>
        <p:spPr>
          <a:xfrm>
            <a:off x="4536489" y="334928"/>
            <a:ext cx="2388079" cy="101447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El virus y el problema ecológico</a:t>
            </a: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554B3908-7B9A-4CCB-866C-C04EBC32ED65}"/>
              </a:ext>
            </a:extLst>
          </p:cNvPr>
          <p:cNvSpPr/>
          <p:nvPr/>
        </p:nvSpPr>
        <p:spPr>
          <a:xfrm>
            <a:off x="5672831" y="1349402"/>
            <a:ext cx="230801" cy="50602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75A39A8-680A-4AF4-9151-55CB175F057F}"/>
              </a:ext>
            </a:extLst>
          </p:cNvPr>
          <p:cNvCxnSpPr>
            <a:cxnSpLocks/>
          </p:cNvCxnSpPr>
          <p:nvPr/>
        </p:nvCxnSpPr>
        <p:spPr>
          <a:xfrm>
            <a:off x="825623" y="1855427"/>
            <a:ext cx="10422385" cy="0"/>
          </a:xfrm>
          <a:prstGeom prst="line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0" name="Arrow: Down 79">
            <a:extLst>
              <a:ext uri="{FF2B5EF4-FFF2-40B4-BE49-F238E27FC236}">
                <a16:creationId xmlns:a16="http://schemas.microsoft.com/office/drawing/2014/main" id="{7FEACE77-163C-4D2B-98E6-9472BA482260}"/>
              </a:ext>
            </a:extLst>
          </p:cNvPr>
          <p:cNvSpPr/>
          <p:nvPr/>
        </p:nvSpPr>
        <p:spPr>
          <a:xfrm>
            <a:off x="894082" y="1879786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4" name="Arrow: Down 83">
            <a:extLst>
              <a:ext uri="{FF2B5EF4-FFF2-40B4-BE49-F238E27FC236}">
                <a16:creationId xmlns:a16="http://schemas.microsoft.com/office/drawing/2014/main" id="{A829CC0E-5E43-4FBF-9C3A-D6DBC2DE17BE}"/>
              </a:ext>
            </a:extLst>
          </p:cNvPr>
          <p:cNvSpPr/>
          <p:nvPr/>
        </p:nvSpPr>
        <p:spPr>
          <a:xfrm>
            <a:off x="3088276" y="1878307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5" name="Arrow: Down 84">
            <a:extLst>
              <a:ext uri="{FF2B5EF4-FFF2-40B4-BE49-F238E27FC236}">
                <a16:creationId xmlns:a16="http://schemas.microsoft.com/office/drawing/2014/main" id="{58D2AB0E-EB6B-4FD9-96BE-F0AEA5937364}"/>
              </a:ext>
            </a:extLst>
          </p:cNvPr>
          <p:cNvSpPr/>
          <p:nvPr/>
        </p:nvSpPr>
        <p:spPr>
          <a:xfrm>
            <a:off x="5641750" y="1878307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6" name="Arrow: Down 85">
            <a:extLst>
              <a:ext uri="{FF2B5EF4-FFF2-40B4-BE49-F238E27FC236}">
                <a16:creationId xmlns:a16="http://schemas.microsoft.com/office/drawing/2014/main" id="{DAD0621A-841C-4092-B791-70BDFABB673C}"/>
              </a:ext>
            </a:extLst>
          </p:cNvPr>
          <p:cNvSpPr/>
          <p:nvPr/>
        </p:nvSpPr>
        <p:spPr>
          <a:xfrm>
            <a:off x="8101571" y="1855295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7" name="Arrow: Down 86">
            <a:extLst>
              <a:ext uri="{FF2B5EF4-FFF2-40B4-BE49-F238E27FC236}">
                <a16:creationId xmlns:a16="http://schemas.microsoft.com/office/drawing/2014/main" id="{46D295F0-048D-4534-9CED-D36BBFA95703}"/>
              </a:ext>
            </a:extLst>
          </p:cNvPr>
          <p:cNvSpPr/>
          <p:nvPr/>
        </p:nvSpPr>
        <p:spPr>
          <a:xfrm>
            <a:off x="11040475" y="1915152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2" name="Rectangle: Top Corners Rounded 81">
            <a:extLst>
              <a:ext uri="{FF2B5EF4-FFF2-40B4-BE49-F238E27FC236}">
                <a16:creationId xmlns:a16="http://schemas.microsoft.com/office/drawing/2014/main" id="{53811FE6-32CB-4C6D-A126-BD97B57EA011}"/>
              </a:ext>
            </a:extLst>
          </p:cNvPr>
          <p:cNvSpPr/>
          <p:nvPr/>
        </p:nvSpPr>
        <p:spPr>
          <a:xfrm>
            <a:off x="216321" y="2428714"/>
            <a:ext cx="1976573" cy="861129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Ética de responsabilidades. </a:t>
            </a:r>
          </a:p>
        </p:txBody>
      </p:sp>
      <p:sp>
        <p:nvSpPr>
          <p:cNvPr id="89" name="Rectangle: Top Corners Rounded 88">
            <a:extLst>
              <a:ext uri="{FF2B5EF4-FFF2-40B4-BE49-F238E27FC236}">
                <a16:creationId xmlns:a16="http://schemas.microsoft.com/office/drawing/2014/main" id="{115FCBEA-8CE4-475F-AB72-D4BBAE45AA5F}"/>
              </a:ext>
            </a:extLst>
          </p:cNvPr>
          <p:cNvSpPr/>
          <p:nvPr/>
        </p:nvSpPr>
        <p:spPr>
          <a:xfrm>
            <a:off x="7466809" y="2514799"/>
            <a:ext cx="1784410" cy="861128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Pensamiento integrado.</a:t>
            </a:r>
          </a:p>
        </p:txBody>
      </p:sp>
      <p:sp>
        <p:nvSpPr>
          <p:cNvPr id="90" name="Rectangle: Top Corners Rounded 89">
            <a:extLst>
              <a:ext uri="{FF2B5EF4-FFF2-40B4-BE49-F238E27FC236}">
                <a16:creationId xmlns:a16="http://schemas.microsoft.com/office/drawing/2014/main" id="{0D11161D-4A7A-42C5-969A-D4ACACDB30D9}"/>
              </a:ext>
            </a:extLst>
          </p:cNvPr>
          <p:cNvSpPr/>
          <p:nvPr/>
        </p:nvSpPr>
        <p:spPr>
          <a:xfrm>
            <a:off x="5065826" y="2428715"/>
            <a:ext cx="1784410" cy="861128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Ecología</a:t>
            </a:r>
          </a:p>
        </p:txBody>
      </p:sp>
      <p:sp>
        <p:nvSpPr>
          <p:cNvPr id="91" name="Rectangle: Top Corners Rounded 90">
            <a:extLst>
              <a:ext uri="{FF2B5EF4-FFF2-40B4-BE49-F238E27FC236}">
                <a16:creationId xmlns:a16="http://schemas.microsoft.com/office/drawing/2014/main" id="{C1AF6832-FEC7-45E4-ADDC-6827B1077990}"/>
              </a:ext>
            </a:extLst>
          </p:cNvPr>
          <p:cNvSpPr/>
          <p:nvPr/>
        </p:nvSpPr>
        <p:spPr>
          <a:xfrm>
            <a:off x="2547421" y="2465560"/>
            <a:ext cx="1784410" cy="861128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/>
              <a:t>Macroepistemía</a:t>
            </a:r>
            <a:endParaRPr lang="es-MX" dirty="0"/>
          </a:p>
        </p:txBody>
      </p:sp>
      <p:sp>
        <p:nvSpPr>
          <p:cNvPr id="92" name="Rectangle: Top Corners Rounded 91">
            <a:extLst>
              <a:ext uri="{FF2B5EF4-FFF2-40B4-BE49-F238E27FC236}">
                <a16:creationId xmlns:a16="http://schemas.microsoft.com/office/drawing/2014/main" id="{BA96763F-84EB-4862-BB1B-20C113446088}"/>
              </a:ext>
            </a:extLst>
          </p:cNvPr>
          <p:cNvSpPr/>
          <p:nvPr/>
        </p:nvSpPr>
        <p:spPr>
          <a:xfrm>
            <a:off x="10355803" y="2439342"/>
            <a:ext cx="1784410" cy="861128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Virus relación con la economía y la ecología.</a:t>
            </a:r>
          </a:p>
        </p:txBody>
      </p:sp>
      <p:sp>
        <p:nvSpPr>
          <p:cNvPr id="94" name="Arrow: Down 93">
            <a:extLst>
              <a:ext uri="{FF2B5EF4-FFF2-40B4-BE49-F238E27FC236}">
                <a16:creationId xmlns:a16="http://schemas.microsoft.com/office/drawing/2014/main" id="{4840DC1B-7AFD-4381-A709-90CE017DFD9E}"/>
              </a:ext>
            </a:extLst>
          </p:cNvPr>
          <p:cNvSpPr/>
          <p:nvPr/>
        </p:nvSpPr>
        <p:spPr>
          <a:xfrm>
            <a:off x="8189341" y="3379020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5" name="Arrow: Down 94">
            <a:extLst>
              <a:ext uri="{FF2B5EF4-FFF2-40B4-BE49-F238E27FC236}">
                <a16:creationId xmlns:a16="http://schemas.microsoft.com/office/drawing/2014/main" id="{F3A0A900-0052-4157-A343-12A8335BF6C4}"/>
              </a:ext>
            </a:extLst>
          </p:cNvPr>
          <p:cNvSpPr/>
          <p:nvPr/>
        </p:nvSpPr>
        <p:spPr>
          <a:xfrm>
            <a:off x="5672831" y="3281641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6" name="Arrow: Down 95">
            <a:extLst>
              <a:ext uri="{FF2B5EF4-FFF2-40B4-BE49-F238E27FC236}">
                <a16:creationId xmlns:a16="http://schemas.microsoft.com/office/drawing/2014/main" id="{BDCAFC7F-89B5-4A64-99F9-4476E94F848E}"/>
              </a:ext>
            </a:extLst>
          </p:cNvPr>
          <p:cNvSpPr/>
          <p:nvPr/>
        </p:nvSpPr>
        <p:spPr>
          <a:xfrm>
            <a:off x="3124506" y="3325283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Arrow: Down 96">
            <a:extLst>
              <a:ext uri="{FF2B5EF4-FFF2-40B4-BE49-F238E27FC236}">
                <a16:creationId xmlns:a16="http://schemas.microsoft.com/office/drawing/2014/main" id="{184732D6-AF57-4BB8-9095-EC3330786040}"/>
              </a:ext>
            </a:extLst>
          </p:cNvPr>
          <p:cNvSpPr/>
          <p:nvPr/>
        </p:nvSpPr>
        <p:spPr>
          <a:xfrm>
            <a:off x="906931" y="3258583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Arrow: Down 97">
            <a:extLst>
              <a:ext uri="{FF2B5EF4-FFF2-40B4-BE49-F238E27FC236}">
                <a16:creationId xmlns:a16="http://schemas.microsoft.com/office/drawing/2014/main" id="{E870E0DA-D48E-40CB-8929-6E48259F7AEC}"/>
              </a:ext>
            </a:extLst>
          </p:cNvPr>
          <p:cNvSpPr/>
          <p:nvPr/>
        </p:nvSpPr>
        <p:spPr>
          <a:xfrm>
            <a:off x="11029033" y="3306395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0" name="Rectangle: Top Corners Rounded 99">
            <a:extLst>
              <a:ext uri="{FF2B5EF4-FFF2-40B4-BE49-F238E27FC236}">
                <a16:creationId xmlns:a16="http://schemas.microsoft.com/office/drawing/2014/main" id="{42351D33-DDF5-43DA-A4AF-9B10A9DD6172}"/>
              </a:ext>
            </a:extLst>
          </p:cNvPr>
          <p:cNvSpPr/>
          <p:nvPr/>
        </p:nvSpPr>
        <p:spPr>
          <a:xfrm>
            <a:off x="4870517" y="3823846"/>
            <a:ext cx="1976573" cy="861129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Ética de responsabilidades. </a:t>
            </a:r>
          </a:p>
        </p:txBody>
      </p:sp>
      <p:sp>
        <p:nvSpPr>
          <p:cNvPr id="101" name="Rectangle: Top Corners Rounded 100">
            <a:extLst>
              <a:ext uri="{FF2B5EF4-FFF2-40B4-BE49-F238E27FC236}">
                <a16:creationId xmlns:a16="http://schemas.microsoft.com/office/drawing/2014/main" id="{48195D31-43C2-4F1F-A935-8B282D2B404D}"/>
              </a:ext>
            </a:extLst>
          </p:cNvPr>
          <p:cNvSpPr/>
          <p:nvPr/>
        </p:nvSpPr>
        <p:spPr>
          <a:xfrm>
            <a:off x="2593362" y="3886572"/>
            <a:ext cx="1976573" cy="1115998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Ciencia que estudia posibilidades del futuro.</a:t>
            </a:r>
          </a:p>
        </p:txBody>
      </p:sp>
      <p:sp>
        <p:nvSpPr>
          <p:cNvPr id="102" name="Rectangle: Top Corners Rounded 101">
            <a:extLst>
              <a:ext uri="{FF2B5EF4-FFF2-40B4-BE49-F238E27FC236}">
                <a16:creationId xmlns:a16="http://schemas.microsoft.com/office/drawing/2014/main" id="{8EAD52C1-F585-444D-A0A4-E9E311113B12}"/>
              </a:ext>
            </a:extLst>
          </p:cNvPr>
          <p:cNvSpPr/>
          <p:nvPr/>
        </p:nvSpPr>
        <p:spPr>
          <a:xfrm>
            <a:off x="283219" y="3808991"/>
            <a:ext cx="1976573" cy="861129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Generación actual mas perjudicada.</a:t>
            </a:r>
          </a:p>
        </p:txBody>
      </p:sp>
      <p:sp>
        <p:nvSpPr>
          <p:cNvPr id="103" name="Rectangle: Top Corners Rounded 102">
            <a:extLst>
              <a:ext uri="{FF2B5EF4-FFF2-40B4-BE49-F238E27FC236}">
                <a16:creationId xmlns:a16="http://schemas.microsoft.com/office/drawing/2014/main" id="{44A75437-0446-4BF5-AE47-BAD1255C2F19}"/>
              </a:ext>
            </a:extLst>
          </p:cNvPr>
          <p:cNvSpPr/>
          <p:nvPr/>
        </p:nvSpPr>
        <p:spPr>
          <a:xfrm>
            <a:off x="7405778" y="3911075"/>
            <a:ext cx="1976573" cy="2267781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Todos los fenómenos sociales economía se entienden para ligar los procesos naturales. </a:t>
            </a:r>
          </a:p>
        </p:txBody>
      </p:sp>
      <p:sp>
        <p:nvSpPr>
          <p:cNvPr id="104" name="Arrow: Left-Right 103">
            <a:extLst>
              <a:ext uri="{FF2B5EF4-FFF2-40B4-BE49-F238E27FC236}">
                <a16:creationId xmlns:a16="http://schemas.microsoft.com/office/drawing/2014/main" id="{67745407-6327-4D14-8513-022EEBA468CA}"/>
              </a:ext>
            </a:extLst>
          </p:cNvPr>
          <p:cNvSpPr/>
          <p:nvPr/>
        </p:nvSpPr>
        <p:spPr>
          <a:xfrm>
            <a:off x="9372004" y="4554253"/>
            <a:ext cx="1008949" cy="275197"/>
          </a:xfrm>
          <a:prstGeom prst="left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5" name="Rectangle: Top Corners Rounded 104">
            <a:extLst>
              <a:ext uri="{FF2B5EF4-FFF2-40B4-BE49-F238E27FC236}">
                <a16:creationId xmlns:a16="http://schemas.microsoft.com/office/drawing/2014/main" id="{F8AFBEED-51B4-42B9-B698-EEF03D3A72D5}"/>
              </a:ext>
            </a:extLst>
          </p:cNvPr>
          <p:cNvSpPr/>
          <p:nvPr/>
        </p:nvSpPr>
        <p:spPr>
          <a:xfrm>
            <a:off x="10406370" y="4203042"/>
            <a:ext cx="1976573" cy="861129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Creación de nueva tecnología.</a:t>
            </a:r>
          </a:p>
        </p:txBody>
      </p:sp>
      <p:sp>
        <p:nvSpPr>
          <p:cNvPr id="106" name="Arrow: Down 105">
            <a:extLst>
              <a:ext uri="{FF2B5EF4-FFF2-40B4-BE49-F238E27FC236}">
                <a16:creationId xmlns:a16="http://schemas.microsoft.com/office/drawing/2014/main" id="{0240B56A-F663-4C96-BE69-60EF9F88DA54}"/>
              </a:ext>
            </a:extLst>
          </p:cNvPr>
          <p:cNvSpPr/>
          <p:nvPr/>
        </p:nvSpPr>
        <p:spPr>
          <a:xfrm>
            <a:off x="9724679" y="4730192"/>
            <a:ext cx="257443" cy="550408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7" name="Rectangle: Top Corners Rounded 106">
            <a:extLst>
              <a:ext uri="{FF2B5EF4-FFF2-40B4-BE49-F238E27FC236}">
                <a16:creationId xmlns:a16="http://schemas.microsoft.com/office/drawing/2014/main" id="{BDAEC335-3CDD-40A4-BAC4-06F4CC9372E0}"/>
              </a:ext>
            </a:extLst>
          </p:cNvPr>
          <p:cNvSpPr/>
          <p:nvPr/>
        </p:nvSpPr>
        <p:spPr>
          <a:xfrm>
            <a:off x="9480595" y="5333263"/>
            <a:ext cx="1976573" cy="861129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Peligro de tecnología antiecológica.</a:t>
            </a:r>
          </a:p>
        </p:txBody>
      </p:sp>
      <p:sp>
        <p:nvSpPr>
          <p:cNvPr id="108" name="Arrow: Left-Up 107">
            <a:extLst>
              <a:ext uri="{FF2B5EF4-FFF2-40B4-BE49-F238E27FC236}">
                <a16:creationId xmlns:a16="http://schemas.microsoft.com/office/drawing/2014/main" id="{A4247674-9008-4A64-A150-B209DE42BC7B}"/>
              </a:ext>
            </a:extLst>
          </p:cNvPr>
          <p:cNvSpPr/>
          <p:nvPr/>
        </p:nvSpPr>
        <p:spPr>
          <a:xfrm>
            <a:off x="5543506" y="6133521"/>
            <a:ext cx="4332972" cy="365065"/>
          </a:xfrm>
          <a:prstGeom prst="left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9" name="Rectangle: Top Corners Rounded 108">
            <a:extLst>
              <a:ext uri="{FF2B5EF4-FFF2-40B4-BE49-F238E27FC236}">
                <a16:creationId xmlns:a16="http://schemas.microsoft.com/office/drawing/2014/main" id="{C7D90A6B-7285-4B3C-84A5-79D96F225365}"/>
              </a:ext>
            </a:extLst>
          </p:cNvPr>
          <p:cNvSpPr/>
          <p:nvPr/>
        </p:nvSpPr>
        <p:spPr>
          <a:xfrm>
            <a:off x="2788762" y="5374362"/>
            <a:ext cx="2769459" cy="1401724"/>
          </a:xfrm>
          <a:prstGeom prst="round2Same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La naturaleza explotada como capital natural.</a:t>
            </a:r>
          </a:p>
        </p:txBody>
      </p:sp>
    </p:spTree>
    <p:extLst>
      <p:ext uri="{BB962C8B-B14F-4D97-AF65-F5344CB8AC3E}">
        <p14:creationId xmlns:p14="http://schemas.microsoft.com/office/powerpoint/2010/main" val="294037503"/>
      </p:ext>
    </p:extLst>
  </p:cSld>
  <p:clrMapOvr>
    <a:masterClrMapping/>
  </p:clrMapOvr>
</p:sld>
</file>

<file path=ppt/theme/theme1.xml><?xml version="1.0" encoding="utf-8"?>
<a:theme xmlns:a="http://schemas.openxmlformats.org/drawingml/2006/main" name="MemoVTI">
  <a:themeElements>
    <a:clrScheme name="AnalogousFromDarkSeedLeftStep">
      <a:dk1>
        <a:srgbClr val="000000"/>
      </a:dk1>
      <a:lt1>
        <a:srgbClr val="FFFFFF"/>
      </a:lt1>
      <a:dk2>
        <a:srgbClr val="382120"/>
      </a:dk2>
      <a:lt2>
        <a:srgbClr val="E2E5E8"/>
      </a:lt2>
      <a:accent1>
        <a:srgbClr val="C3844D"/>
      </a:accent1>
      <a:accent2>
        <a:srgbClr val="B1413B"/>
      </a:accent2>
      <a:accent3>
        <a:srgbClr val="C34D78"/>
      </a:accent3>
      <a:accent4>
        <a:srgbClr val="B13B97"/>
      </a:accent4>
      <a:accent5>
        <a:srgbClr val="AC4DC3"/>
      </a:accent5>
      <a:accent6>
        <a:srgbClr val="693BB1"/>
      </a:accent6>
      <a:hlink>
        <a:srgbClr val="BB3FBF"/>
      </a:hlink>
      <a:folHlink>
        <a:srgbClr val="7F7F7F"/>
      </a:folHlink>
    </a:clrScheme>
    <a:fontScheme name="Elephant Univers Condensed">
      <a:majorFont>
        <a:latin typeface="Elephant"/>
        <a:ea typeface=""/>
        <a:cs typeface=""/>
      </a:majorFont>
      <a:minorFont>
        <a:latin typeface="Univers Condens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moVTI" id="{DF30D94D-D909-45F8-8565-C675708280D4}" vid="{636A8D8B-0354-48FA-9492-83E81C2616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Elephant</vt:lpstr>
      <vt:lpstr>Univers Condensed</vt:lpstr>
      <vt:lpstr>MemoVTI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YANET EUNICE RODRIGUEZ LOPEZ</dc:creator>
  <cp:lastModifiedBy>YANET EUNICE RODRIGUEZ LOPEZ</cp:lastModifiedBy>
  <cp:revision>1</cp:revision>
  <dcterms:created xsi:type="dcterms:W3CDTF">2021-09-07T04:42:49Z</dcterms:created>
  <dcterms:modified xsi:type="dcterms:W3CDTF">2021-09-07T05:18:27Z</dcterms:modified>
</cp:coreProperties>
</file>