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953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17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38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7566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1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561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75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523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2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39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6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8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7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56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55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61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8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E3EC4-B069-4516-8E90-9E1515835F0E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6EF1B-5FAF-41EF-B9EC-825CE8C609B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13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firewood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Найкраща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по </a:t>
            </a:r>
            <a:r>
              <a:rPr lang="ru-RU" dirty="0" err="1"/>
              <a:t>виготовленю</a:t>
            </a:r>
            <a:r>
              <a:rPr lang="ru-RU" dirty="0"/>
              <a:t> </a:t>
            </a:r>
            <a:r>
              <a:rPr lang="ru-RU" dirty="0" err="1"/>
              <a:t>твердопаливних</a:t>
            </a:r>
            <a:r>
              <a:rPr lang="ru-RU" dirty="0"/>
              <a:t> </a:t>
            </a:r>
            <a:r>
              <a:rPr lang="ru-RU" dirty="0" err="1"/>
              <a:t>котлів</a:t>
            </a:r>
            <a:r>
              <a:rPr lang="ru-RU" dirty="0"/>
              <a:t> у </a:t>
            </a:r>
            <a:r>
              <a:rPr lang="ru-RU" dirty="0" err="1"/>
              <a:t>рівному</a:t>
            </a:r>
            <a:endParaRPr lang="ru-RU" dirty="0"/>
          </a:p>
          <a:p>
            <a:r>
              <a:rPr lang="ru-RU" dirty="0"/>
              <a:t>Гасло: </a:t>
            </a:r>
            <a:r>
              <a:rPr lang="ru-RU" dirty="0" err="1"/>
              <a:t>зігріємо</a:t>
            </a:r>
            <a:r>
              <a:rPr lang="ru-RU" dirty="0"/>
              <a:t> вас </a:t>
            </a:r>
            <a:r>
              <a:rPr lang="ru-RU" dirty="0" err="1"/>
              <a:t>навіть</a:t>
            </a:r>
            <a:r>
              <a:rPr lang="ru-RU" dirty="0"/>
              <a:t> в саму </a:t>
            </a:r>
            <a:r>
              <a:rPr lang="ru-RU" dirty="0" err="1"/>
              <a:t>холодну</a:t>
            </a:r>
            <a:r>
              <a:rPr lang="ru-RU" dirty="0"/>
              <a:t> зиму</a:t>
            </a:r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415" y="1718441"/>
            <a:ext cx="5502164" cy="253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55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Тверде</a:t>
            </a:r>
            <a:r>
              <a:rPr lang="ru-RU" dirty="0"/>
              <a:t> </a:t>
            </a:r>
            <a:r>
              <a:rPr lang="ru-RU" dirty="0" err="1"/>
              <a:t>паливо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0321" y="2336872"/>
            <a:ext cx="10387072" cy="3599316"/>
          </a:xfrm>
        </p:spPr>
        <p:txBody>
          <a:bodyPr>
            <a:normAutofit fontScale="25000" lnSpcReduction="20000"/>
          </a:bodyPr>
          <a:lstStyle/>
          <a:p>
            <a:r>
              <a:rPr lang="ru-RU" sz="12800" dirty="0"/>
              <a:t>1.Тверде </a:t>
            </a:r>
            <a:r>
              <a:rPr lang="ru-RU" sz="12800" dirty="0" err="1"/>
              <a:t>палива</a:t>
            </a:r>
            <a:r>
              <a:rPr lang="ru-RU" sz="12800" dirty="0"/>
              <a:t> </a:t>
            </a:r>
            <a:r>
              <a:rPr lang="ru-RU" sz="12800" dirty="0" err="1"/>
              <a:t>незалежить</a:t>
            </a:r>
            <a:r>
              <a:rPr lang="ru-RU" sz="12800" dirty="0"/>
              <a:t> </a:t>
            </a:r>
            <a:r>
              <a:rPr lang="ru-RU" sz="12800" dirty="0" err="1"/>
              <a:t>від</a:t>
            </a:r>
            <a:r>
              <a:rPr lang="ru-RU" sz="12800" dirty="0"/>
              <a:t> </a:t>
            </a:r>
            <a:r>
              <a:rPr lang="ru-RU" sz="12800" dirty="0" err="1"/>
              <a:t>зовнішніх</a:t>
            </a:r>
            <a:r>
              <a:rPr lang="ru-RU" sz="12800" dirty="0"/>
              <a:t> </a:t>
            </a:r>
            <a:r>
              <a:rPr lang="ru-RU" sz="12800" dirty="0" err="1"/>
              <a:t>факторів</a:t>
            </a:r>
            <a:endParaRPr lang="ru-RU" sz="12800" dirty="0"/>
          </a:p>
          <a:p>
            <a:r>
              <a:rPr lang="ru-RU" sz="12800" dirty="0" err="1"/>
              <a:t>Його</a:t>
            </a:r>
            <a:r>
              <a:rPr lang="ru-RU" sz="12800" dirty="0"/>
              <a:t> </a:t>
            </a:r>
            <a:r>
              <a:rPr lang="ru-RU" sz="12800" dirty="0" err="1"/>
              <a:t>неможливо</a:t>
            </a:r>
            <a:r>
              <a:rPr lang="ru-RU" sz="12800" dirty="0"/>
              <a:t> </a:t>
            </a:r>
            <a:r>
              <a:rPr lang="ru-RU" sz="12800" dirty="0" err="1"/>
              <a:t>ні</a:t>
            </a:r>
            <a:r>
              <a:rPr lang="ru-RU" sz="12800" dirty="0"/>
              <a:t> </a:t>
            </a:r>
            <a:r>
              <a:rPr lang="ru-RU" sz="12800" dirty="0" err="1"/>
              <a:t>відключити</a:t>
            </a:r>
            <a:r>
              <a:rPr lang="ru-RU" sz="12800" dirty="0"/>
              <a:t> не </a:t>
            </a:r>
            <a:r>
              <a:rPr lang="ru-RU" sz="12800" dirty="0" err="1"/>
              <a:t>перекрити</a:t>
            </a:r>
            <a:r>
              <a:rPr lang="ru-RU" sz="12800" dirty="0"/>
              <a:t>.</a:t>
            </a:r>
          </a:p>
          <a:p>
            <a:endParaRPr lang="ru-RU" sz="12800" dirty="0"/>
          </a:p>
          <a:p>
            <a:r>
              <a:rPr lang="ru-RU" sz="12800" dirty="0"/>
              <a:t>2.Найвищий ККД </a:t>
            </a:r>
            <a:r>
              <a:rPr lang="ru-RU" sz="12800" dirty="0" err="1"/>
              <a:t>серед</a:t>
            </a:r>
            <a:r>
              <a:rPr lang="ru-RU" sz="12800" dirty="0"/>
              <a:t> </a:t>
            </a:r>
            <a:r>
              <a:rPr lang="ru-RU" sz="12800" dirty="0" err="1"/>
              <a:t>усіх</a:t>
            </a:r>
            <a:r>
              <a:rPr lang="ru-RU" sz="12800" dirty="0"/>
              <a:t> </a:t>
            </a:r>
            <a:r>
              <a:rPr lang="ru-RU" sz="12800" dirty="0" err="1"/>
              <a:t>видів</a:t>
            </a:r>
            <a:r>
              <a:rPr lang="ru-RU" sz="12800" dirty="0"/>
              <a:t> </a:t>
            </a:r>
            <a:r>
              <a:rPr lang="ru-RU" sz="12800" dirty="0" err="1"/>
              <a:t>палива</a:t>
            </a:r>
            <a:endParaRPr lang="ru-RU" sz="12800" dirty="0"/>
          </a:p>
          <a:p>
            <a:endParaRPr lang="ru-RU" sz="12800" dirty="0"/>
          </a:p>
          <a:p>
            <a:r>
              <a:rPr lang="ru-RU" sz="12800" dirty="0"/>
              <a:t>3. </a:t>
            </a:r>
            <a:r>
              <a:rPr lang="ru-RU" sz="12800" dirty="0" err="1"/>
              <a:t>екологічність</a:t>
            </a:r>
            <a:endParaRPr lang="ru-RU" sz="12800" dirty="0"/>
          </a:p>
          <a:p>
            <a:pPr marL="0" indent="0">
              <a:buNone/>
            </a:pPr>
            <a:endParaRPr lang="ru-RU" dirty="0"/>
          </a:p>
          <a:p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 flipV="1">
            <a:off x="12896192" y="6645636"/>
            <a:ext cx="283779" cy="149302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187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Акція</a:t>
            </a:r>
            <a:r>
              <a:rPr lang="ru-RU" dirty="0"/>
              <a:t> до </a:t>
            </a:r>
            <a:r>
              <a:rPr lang="ru-RU" dirty="0" err="1"/>
              <a:t>пачатку</a:t>
            </a:r>
            <a:r>
              <a:rPr lang="ru-RU" dirty="0"/>
              <a:t> 2023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</a:t>
            </a:r>
            <a:r>
              <a:rPr lang="ru-RU" dirty="0" err="1"/>
              <a:t>купівлі</a:t>
            </a:r>
            <a:r>
              <a:rPr lang="ru-RU" dirty="0"/>
              <a:t> котла </a:t>
            </a:r>
            <a:r>
              <a:rPr lang="en-US" dirty="0"/>
              <a:t>AURUM </a:t>
            </a:r>
            <a:r>
              <a:rPr lang="ru-RU" dirty="0" err="1"/>
              <a:t>або</a:t>
            </a:r>
            <a:r>
              <a:rPr lang="en-US" dirty="0"/>
              <a:t> DP-X</a:t>
            </a:r>
            <a:r>
              <a:rPr lang="ru-RU" dirty="0"/>
              <a:t> </a:t>
            </a:r>
            <a:r>
              <a:rPr lang="ru-RU" dirty="0" err="1"/>
              <a:t>безкоштовне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endParaRPr lang="ru-RU" dirty="0"/>
          </a:p>
          <a:p>
            <a:endParaRPr lang="ru-RU" dirty="0"/>
          </a:p>
          <a:p>
            <a:r>
              <a:rPr lang="ru-RU" dirty="0"/>
              <a:t>А при </a:t>
            </a:r>
            <a:r>
              <a:rPr lang="ru-RU" dirty="0" err="1"/>
              <a:t>купівлі</a:t>
            </a:r>
            <a:r>
              <a:rPr lang="ru-RU" dirty="0"/>
              <a:t> котла </a:t>
            </a:r>
            <a:r>
              <a:rPr lang="en-US" dirty="0"/>
              <a:t>BIZON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ALTEP </a:t>
            </a:r>
            <a:r>
              <a:rPr lang="ru-RU" dirty="0" err="1"/>
              <a:t>встановлення</a:t>
            </a:r>
            <a:r>
              <a:rPr lang="ru-RU" dirty="0"/>
              <a:t> за </a:t>
            </a:r>
            <a:r>
              <a:rPr lang="ru-RU" dirty="0" err="1"/>
              <a:t>пів</a:t>
            </a:r>
            <a:r>
              <a:rPr lang="ru-RU" dirty="0"/>
              <a:t> </a:t>
            </a:r>
            <a:r>
              <a:rPr lang="ru-RU" dirty="0" err="1"/>
              <a:t>ціни</a:t>
            </a:r>
            <a:endParaRPr lang="ru-RU" dirty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539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/>
              <a:t>партнери</a:t>
            </a:r>
            <a:r>
              <a:rPr lang="ru-RU" dirty="0"/>
              <a:t> </a:t>
            </a:r>
            <a:r>
              <a:rPr lang="ru-RU" dirty="0" err="1"/>
              <a:t>найкращі</a:t>
            </a:r>
            <a:r>
              <a:rPr lang="ru-RU" dirty="0"/>
              <a:t> на ринку</a:t>
            </a:r>
            <a:endParaRPr lang="en-US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24" y="2688759"/>
            <a:ext cx="3876812" cy="2442086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137" y="2688759"/>
            <a:ext cx="7879863" cy="2009365"/>
          </a:xfrm>
        </p:spPr>
      </p:pic>
    </p:spTree>
    <p:extLst>
      <p:ext uri="{BB962C8B-B14F-4D97-AF65-F5344CB8AC3E}">
        <p14:creationId xmlns:p14="http://schemas.microsoft.com/office/powerpoint/2010/main" val="3030015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8463" y="753228"/>
            <a:ext cx="45719" cy="6657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994" y="3452813"/>
            <a:ext cx="5422899" cy="2908300"/>
          </a:xfrm>
        </p:spPr>
      </p:pic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994" y="204788"/>
            <a:ext cx="5422900" cy="3098800"/>
          </a:xfrm>
        </p:spPr>
      </p:pic>
    </p:spTree>
    <p:extLst>
      <p:ext uri="{BB962C8B-B14F-4D97-AF65-F5344CB8AC3E}">
        <p14:creationId xmlns:p14="http://schemas.microsoft.com/office/powerpoint/2010/main" val="356043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Власники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4800" dirty="0" err="1"/>
              <a:t>Ящук</a:t>
            </a:r>
            <a:r>
              <a:rPr lang="ru-RU" sz="4800" dirty="0"/>
              <a:t> Віктор</a:t>
            </a:r>
          </a:p>
          <a:p>
            <a:r>
              <a:rPr lang="ru-RU" sz="2000" dirty="0" err="1"/>
              <a:t>Засновник</a:t>
            </a:r>
            <a:r>
              <a:rPr lang="ru-RU" sz="2000" dirty="0"/>
              <a:t> та </a:t>
            </a:r>
            <a:r>
              <a:rPr lang="ru-RU" sz="2000" dirty="0" err="1"/>
              <a:t>деректор</a:t>
            </a:r>
            <a:r>
              <a:rPr lang="ru-RU" sz="2000" dirty="0"/>
              <a:t> </a:t>
            </a:r>
            <a:r>
              <a:rPr lang="ru-RU" sz="2000" dirty="0" err="1"/>
              <a:t>компанії</a:t>
            </a:r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en-US" sz="4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4800" dirty="0" err="1"/>
              <a:t>Рицький</a:t>
            </a:r>
            <a:r>
              <a:rPr lang="ru-RU" sz="4800" dirty="0"/>
              <a:t> Марк</a:t>
            </a:r>
          </a:p>
          <a:p>
            <a:r>
              <a:rPr lang="ru-RU" sz="2000" dirty="0"/>
              <a:t>Менеджер по </a:t>
            </a:r>
            <a:r>
              <a:rPr lang="ru-RU" sz="2000" dirty="0" err="1"/>
              <a:t>рекламі</a:t>
            </a:r>
            <a:endParaRPr lang="ru-RU" sz="2000" dirty="0"/>
          </a:p>
          <a:p>
            <a:r>
              <a:rPr lang="ru-RU" sz="2000" dirty="0" err="1"/>
              <a:t>Головний</a:t>
            </a:r>
            <a:r>
              <a:rPr lang="ru-RU" sz="2000" dirty="0"/>
              <a:t> дизайнер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30671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1.Найкраще </a:t>
            </a:r>
            <a:r>
              <a:rPr lang="ru-RU" dirty="0" err="1"/>
              <a:t>відношення</a:t>
            </a:r>
            <a:r>
              <a:rPr lang="ru-RU" dirty="0"/>
              <a:t> </a:t>
            </a:r>
            <a:r>
              <a:rPr lang="ru-RU" dirty="0" err="1"/>
              <a:t>ціна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.</a:t>
            </a:r>
          </a:p>
          <a:p>
            <a:r>
              <a:rPr lang="ru-RU" dirty="0"/>
              <a:t>2.Надійність (</a:t>
            </a:r>
            <a:r>
              <a:rPr lang="ru-RU" dirty="0" err="1"/>
              <a:t>грантія</a:t>
            </a:r>
            <a:r>
              <a:rPr lang="ru-RU" dirty="0"/>
              <a:t> до 10 </a:t>
            </a:r>
            <a:r>
              <a:rPr lang="ru-RU" dirty="0" err="1"/>
              <a:t>років</a:t>
            </a:r>
            <a:r>
              <a:rPr lang="ru-RU" dirty="0"/>
              <a:t>).</a:t>
            </a:r>
          </a:p>
          <a:p>
            <a:r>
              <a:rPr lang="ru-RU" dirty="0"/>
              <a:t>3.Наша </a:t>
            </a:r>
            <a:r>
              <a:rPr lang="ru-RU" dirty="0" err="1"/>
              <a:t>компанія</a:t>
            </a:r>
            <a:r>
              <a:rPr lang="ru-RU" dirty="0"/>
              <a:t> сама </a:t>
            </a:r>
            <a:r>
              <a:rPr lang="ru-RU" dirty="0" err="1"/>
              <a:t>встановлює</a:t>
            </a:r>
            <a:r>
              <a:rPr lang="ru-RU" dirty="0"/>
              <a:t> </a:t>
            </a:r>
            <a:r>
              <a:rPr lang="ru-RU" dirty="0" err="1"/>
              <a:t>котли</a:t>
            </a:r>
            <a:r>
              <a:rPr lang="ru-RU" dirty="0"/>
              <a:t>.</a:t>
            </a:r>
          </a:p>
          <a:p>
            <a:r>
              <a:rPr lang="ru-RU" dirty="0"/>
              <a:t>4.Різноманітність </a:t>
            </a:r>
            <a:r>
              <a:rPr lang="ru-RU" dirty="0" err="1"/>
              <a:t>асортименту</a:t>
            </a:r>
            <a:r>
              <a:rPr lang="ru-RU" dirty="0"/>
              <a:t>.</a:t>
            </a:r>
          </a:p>
          <a:p>
            <a:r>
              <a:rPr lang="ru-RU" dirty="0"/>
              <a:t>5.Швидке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замовлень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157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Перваги</a:t>
            </a:r>
            <a:r>
              <a:rPr lang="ru-RU" dirty="0"/>
              <a:t> </a:t>
            </a:r>
            <a:r>
              <a:rPr lang="ru-RU" dirty="0" err="1"/>
              <a:t>твердопаливних</a:t>
            </a:r>
            <a:r>
              <a:rPr lang="ru-RU" dirty="0"/>
              <a:t> </a:t>
            </a:r>
            <a:r>
              <a:rPr lang="ru-RU" dirty="0" err="1"/>
              <a:t>котлів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6445" y="2053093"/>
            <a:ext cx="9613861" cy="3599316"/>
          </a:xfrm>
        </p:spPr>
        <p:txBody>
          <a:bodyPr>
            <a:noAutofit/>
          </a:bodyPr>
          <a:lstStyle/>
          <a:p>
            <a:r>
              <a:rPr lang="ru-RU" sz="2000" dirty="0"/>
              <a:t>1.Економія.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дійсно</a:t>
            </a:r>
            <a:r>
              <a:rPr lang="ru-RU" sz="2000" dirty="0"/>
              <a:t> </a:t>
            </a:r>
            <a:r>
              <a:rPr lang="ru-RU" sz="2000" dirty="0" err="1"/>
              <a:t>важливо</a:t>
            </a:r>
            <a:r>
              <a:rPr lang="ru-RU" sz="2000" dirty="0"/>
              <a:t> для </a:t>
            </a:r>
            <a:r>
              <a:rPr lang="ru-RU" sz="2000" dirty="0" err="1"/>
              <a:t>користувачів</a:t>
            </a:r>
            <a:r>
              <a:rPr lang="ru-RU" sz="2000" dirty="0"/>
              <a:t>. </a:t>
            </a:r>
            <a:r>
              <a:rPr lang="ru-RU" sz="2000" dirty="0" err="1"/>
              <a:t>Наприклад</a:t>
            </a:r>
            <a:r>
              <a:rPr lang="ru-RU" sz="2000" dirty="0"/>
              <a:t>, при </a:t>
            </a:r>
            <a:r>
              <a:rPr lang="ru-RU" sz="2000" dirty="0" err="1"/>
              <a:t>потужності</a:t>
            </a:r>
            <a:r>
              <a:rPr lang="ru-RU" sz="2000" dirty="0"/>
              <a:t> 25 кВт, </a:t>
            </a:r>
            <a:r>
              <a:rPr lang="ru-RU" sz="2000" dirty="0" err="1"/>
              <a:t>експлуатаційні</a:t>
            </a:r>
            <a:r>
              <a:rPr lang="ru-RU" sz="2000" dirty="0"/>
              <a:t> </a:t>
            </a:r>
            <a:r>
              <a:rPr lang="ru-RU" sz="2000" dirty="0" err="1"/>
              <a:t>витрати</a:t>
            </a:r>
            <a:r>
              <a:rPr lang="ru-RU" sz="2000" dirty="0"/>
              <a:t> у </a:t>
            </a:r>
            <a:r>
              <a:rPr lang="ru-RU" sz="2000" dirty="0" err="1"/>
              <a:t>використанні</a:t>
            </a:r>
            <a:r>
              <a:rPr lang="ru-RU" sz="2000" dirty="0"/>
              <a:t> газового котла </a:t>
            </a:r>
            <a:r>
              <a:rPr lang="ru-RU" sz="2000" dirty="0" err="1"/>
              <a:t>складуть</a:t>
            </a:r>
            <a:r>
              <a:rPr lang="ru-RU" sz="2000" dirty="0"/>
              <a:t> </a:t>
            </a:r>
            <a:r>
              <a:rPr lang="ru-RU" sz="2000" dirty="0" err="1"/>
              <a:t>приблизно</a:t>
            </a:r>
            <a:r>
              <a:rPr lang="ru-RU" sz="2000" dirty="0"/>
              <a:t> 100-250 </a:t>
            </a:r>
            <a:r>
              <a:rPr lang="ru-RU" sz="2000" dirty="0" err="1"/>
              <a:t>грн</a:t>
            </a:r>
            <a:r>
              <a:rPr lang="ru-RU" sz="2000" dirty="0"/>
              <a:t>, </a:t>
            </a:r>
            <a:r>
              <a:rPr lang="ru-RU" sz="2000" dirty="0" err="1"/>
              <a:t>електричне</a:t>
            </a:r>
            <a:r>
              <a:rPr lang="ru-RU" sz="2000" dirty="0"/>
              <a:t> </a:t>
            </a:r>
            <a:r>
              <a:rPr lang="ru-RU" sz="2000" dirty="0" err="1"/>
              <a:t>джерело</a:t>
            </a:r>
            <a:r>
              <a:rPr lang="ru-RU" sz="2000" dirty="0"/>
              <a:t> </a:t>
            </a:r>
            <a:r>
              <a:rPr lang="ru-RU" sz="2000" dirty="0" err="1"/>
              <a:t>опалення</a:t>
            </a:r>
            <a:r>
              <a:rPr lang="ru-RU" sz="2000" dirty="0"/>
              <a:t> </a:t>
            </a:r>
            <a:r>
              <a:rPr lang="ru-RU" sz="2000" dirty="0" err="1"/>
              <a:t>потягне</a:t>
            </a:r>
            <a:r>
              <a:rPr lang="ru-RU" sz="2000" dirty="0"/>
              <a:t> на 200-300 </a:t>
            </a:r>
            <a:r>
              <a:rPr lang="ru-RU" sz="2000" dirty="0" err="1"/>
              <a:t>грн</a:t>
            </a:r>
            <a:r>
              <a:rPr lang="ru-RU" sz="2000" dirty="0"/>
              <a:t> в день, а </a:t>
            </a:r>
            <a:r>
              <a:rPr lang="ru-RU" sz="2000" dirty="0" err="1"/>
              <a:t>твердопаливний</a:t>
            </a:r>
            <a:r>
              <a:rPr lang="ru-RU" sz="2000" dirty="0"/>
              <a:t> котел </a:t>
            </a:r>
            <a:r>
              <a:rPr lang="ru-RU" sz="2000" dirty="0" err="1"/>
              <a:t>змусить</a:t>
            </a:r>
            <a:r>
              <a:rPr lang="ru-RU" sz="2000" dirty="0"/>
              <a:t> Вас </a:t>
            </a:r>
            <a:r>
              <a:rPr lang="ru-RU" sz="2000" dirty="0" err="1"/>
              <a:t>витрачати</a:t>
            </a:r>
            <a:r>
              <a:rPr lang="ru-RU" sz="2000" dirty="0"/>
              <a:t> </a:t>
            </a:r>
            <a:r>
              <a:rPr lang="ru-RU" sz="2000" dirty="0" err="1"/>
              <a:t>лише</a:t>
            </a:r>
            <a:r>
              <a:rPr lang="ru-RU" sz="2000" dirty="0"/>
              <a:t> 80 грн.</a:t>
            </a:r>
          </a:p>
          <a:p>
            <a:r>
              <a:rPr lang="ru-RU" sz="2000" dirty="0"/>
              <a:t>2. </a:t>
            </a:r>
            <a:r>
              <a:rPr lang="ru-RU" sz="2000" dirty="0" err="1"/>
              <a:t>Екологічність</a:t>
            </a:r>
            <a:r>
              <a:rPr lang="ru-RU" sz="2000" dirty="0"/>
              <a:t>. </a:t>
            </a:r>
            <a:r>
              <a:rPr lang="ru-RU" sz="2000" dirty="0" err="1"/>
              <a:t>Оскільки</a:t>
            </a:r>
            <a:r>
              <a:rPr lang="ru-RU" sz="2000" dirty="0"/>
              <a:t> для </a:t>
            </a:r>
            <a:r>
              <a:rPr lang="ru-RU" sz="2000" dirty="0" err="1"/>
              <a:t>твердопаливних</a:t>
            </a:r>
            <a:r>
              <a:rPr lang="ru-RU" sz="2000" dirty="0"/>
              <a:t> </a:t>
            </a:r>
            <a:r>
              <a:rPr lang="ru-RU" sz="2000" dirty="0" err="1"/>
              <a:t>котлів</a:t>
            </a:r>
            <a:r>
              <a:rPr lang="ru-RU" sz="2000" dirty="0"/>
              <a:t> </a:t>
            </a:r>
            <a:r>
              <a:rPr lang="ru-RU" sz="2000" dirty="0" err="1"/>
              <a:t>підходить</a:t>
            </a:r>
            <a:r>
              <a:rPr lang="ru-RU" sz="2000" dirty="0"/>
              <a:t> </a:t>
            </a:r>
            <a:r>
              <a:rPr lang="ru-RU" sz="2000" dirty="0" err="1"/>
              <a:t>паливо</a:t>
            </a:r>
            <a:r>
              <a:rPr lang="ru-RU" sz="2000" dirty="0"/>
              <a:t> у </a:t>
            </a:r>
            <a:r>
              <a:rPr lang="ru-RU" sz="2000" dirty="0" err="1"/>
              <a:t>вигляді</a:t>
            </a:r>
            <a:r>
              <a:rPr lang="ru-RU" sz="2000" dirty="0"/>
              <a:t>: дров, </a:t>
            </a:r>
            <a:r>
              <a:rPr lang="ru-RU" sz="2000" dirty="0" err="1"/>
              <a:t>деревних</a:t>
            </a:r>
            <a:r>
              <a:rPr lang="ru-RU" sz="2000" dirty="0"/>
              <a:t> </a:t>
            </a:r>
            <a:r>
              <a:rPr lang="ru-RU" sz="2000" dirty="0" err="1"/>
              <a:t>відходів</a:t>
            </a:r>
            <a:r>
              <a:rPr lang="ru-RU" sz="2000" dirty="0"/>
              <a:t>, </a:t>
            </a:r>
            <a:r>
              <a:rPr lang="ru-RU" sz="2000" dirty="0" err="1"/>
              <a:t>торф’яних</a:t>
            </a:r>
            <a:r>
              <a:rPr lang="ru-RU" sz="2000" dirty="0"/>
              <a:t> </a:t>
            </a:r>
            <a:r>
              <a:rPr lang="ru-RU" sz="2000" dirty="0" err="1"/>
              <a:t>брикетів</a:t>
            </a:r>
            <a:r>
              <a:rPr lang="ru-RU" sz="2000" dirty="0"/>
              <a:t> та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видів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не належать до </a:t>
            </a:r>
            <a:r>
              <a:rPr lang="ru-RU" sz="2000" dirty="0" err="1"/>
              <a:t>копалин</a:t>
            </a:r>
            <a:r>
              <a:rPr lang="ru-RU" sz="2000" dirty="0"/>
              <a:t>, то </a:t>
            </a:r>
            <a:r>
              <a:rPr lang="ru-RU" sz="2000" dirty="0" err="1"/>
              <a:t>цей</a:t>
            </a:r>
            <a:r>
              <a:rPr lang="ru-RU" sz="2000" dirty="0"/>
              <a:t> тип </a:t>
            </a:r>
            <a:r>
              <a:rPr lang="ru-RU" sz="2000" dirty="0" err="1"/>
              <a:t>опалення</a:t>
            </a:r>
            <a:r>
              <a:rPr lang="ru-RU" sz="2000" dirty="0"/>
              <a:t> </a:t>
            </a:r>
            <a:r>
              <a:rPr lang="ru-RU" sz="2000" dirty="0" err="1"/>
              <a:t>належить</a:t>
            </a:r>
            <a:r>
              <a:rPr lang="ru-RU" sz="2000" dirty="0"/>
              <a:t> до </a:t>
            </a:r>
            <a:r>
              <a:rPr lang="ru-RU" sz="2000" dirty="0" err="1"/>
              <a:t>екологічного</a:t>
            </a:r>
            <a:r>
              <a:rPr lang="ru-RU" sz="2000" dirty="0"/>
              <a:t>.</a:t>
            </a:r>
          </a:p>
          <a:p>
            <a:r>
              <a:rPr lang="ru-RU" sz="2000" dirty="0"/>
              <a:t>3. </a:t>
            </a:r>
            <a:r>
              <a:rPr lang="ru-RU" sz="2000" dirty="0" err="1"/>
              <a:t>Простий</a:t>
            </a:r>
            <a:r>
              <a:rPr lang="ru-RU" sz="2000" dirty="0"/>
              <a:t> принцип </a:t>
            </a:r>
            <a:r>
              <a:rPr lang="ru-RU" sz="2000" dirty="0" err="1"/>
              <a:t>роботи</a:t>
            </a:r>
            <a:r>
              <a:rPr lang="ru-RU" sz="2000" dirty="0"/>
              <a:t>. </a:t>
            </a:r>
            <a:r>
              <a:rPr lang="ru-RU" sz="2000" dirty="0" err="1"/>
              <a:t>Завдяки</a:t>
            </a:r>
            <a:r>
              <a:rPr lang="ru-RU" sz="2000" dirty="0"/>
              <a:t> </a:t>
            </a:r>
            <a:r>
              <a:rPr lang="ru-RU" sz="2000" dirty="0" err="1"/>
              <a:t>цьому</a:t>
            </a:r>
            <a:r>
              <a:rPr lang="ru-RU" sz="2000" dirty="0"/>
              <a:t>, </a:t>
            </a: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обійтися</a:t>
            </a:r>
            <a:r>
              <a:rPr lang="ru-RU" sz="2000" dirty="0"/>
              <a:t> не так дорого.</a:t>
            </a:r>
          </a:p>
          <a:p>
            <a:r>
              <a:rPr lang="uk-UA" sz="2000" dirty="0"/>
              <a:t>4.Високий рівень автономності. Якщо Ви вирішите придбати твердопаливний котел, то зможете забезпечити собі незалежність від центрального опалення. Таким чином, Ви самостійно зможете регулювати ступінь нагрівання приміщення і робити це тільки тоді, коли Вам потрібно.</a:t>
            </a:r>
          </a:p>
          <a:p>
            <a:r>
              <a:rPr lang="uk-UA" sz="2000" dirty="0"/>
              <a:t>5.</a:t>
            </a:r>
            <a:r>
              <a:rPr lang="ru-RU" sz="2000" dirty="0"/>
              <a:t> </a:t>
            </a:r>
            <a:r>
              <a:rPr lang="ru-RU" sz="2000" dirty="0" err="1"/>
              <a:t>Немає</a:t>
            </a:r>
            <a:r>
              <a:rPr lang="ru-RU" sz="2000" dirty="0"/>
              <a:t> </a:t>
            </a:r>
            <a:r>
              <a:rPr lang="ru-RU" sz="2000" dirty="0" err="1"/>
              <a:t>надто</a:t>
            </a:r>
            <a:r>
              <a:rPr lang="ru-RU" sz="2000" dirty="0"/>
              <a:t> </a:t>
            </a:r>
            <a:r>
              <a:rPr lang="ru-RU" sz="2000" dirty="0" err="1"/>
              <a:t>складних</a:t>
            </a:r>
            <a:r>
              <a:rPr lang="ru-RU" sz="2000" dirty="0"/>
              <a:t> </a:t>
            </a:r>
            <a:r>
              <a:rPr lang="ru-RU" sz="2000" dirty="0" err="1"/>
              <a:t>вимог</a:t>
            </a:r>
            <a:r>
              <a:rPr lang="ru-RU" sz="2000" dirty="0"/>
              <a:t> до </a:t>
            </a:r>
            <a:r>
              <a:rPr lang="ru-RU" sz="2000" dirty="0" err="1"/>
              <a:t>котелень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дозволяє</a:t>
            </a:r>
            <a:r>
              <a:rPr lang="ru-RU" sz="2000" dirty="0"/>
              <a:t> </a:t>
            </a:r>
            <a:r>
              <a:rPr lang="ru-RU" sz="2000" dirty="0" err="1"/>
              <a:t>уникнути</a:t>
            </a:r>
            <a:r>
              <a:rPr lang="ru-RU" sz="2000" dirty="0"/>
              <a:t> </a:t>
            </a:r>
            <a:r>
              <a:rPr lang="ru-RU" sz="2000" dirty="0" err="1"/>
              <a:t>зайвих</a:t>
            </a:r>
            <a:r>
              <a:rPr lang="ru-RU" sz="2000" dirty="0"/>
              <a:t> </a:t>
            </a:r>
            <a:r>
              <a:rPr lang="ru-RU" sz="2000" dirty="0" err="1"/>
              <a:t>витрат</a:t>
            </a:r>
            <a:r>
              <a:rPr lang="ru-RU" sz="2000" dirty="0"/>
              <a:t> на </a:t>
            </a:r>
            <a:r>
              <a:rPr lang="ru-RU" sz="2000" dirty="0" err="1"/>
              <a:t>переоблаштування</a:t>
            </a:r>
            <a:r>
              <a:rPr lang="ru-RU" sz="2000" dirty="0"/>
              <a:t> </a:t>
            </a:r>
            <a:r>
              <a:rPr lang="ru-RU" sz="2000" dirty="0" err="1"/>
              <a:t>котелень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92633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Котел </a:t>
            </a:r>
            <a:r>
              <a:rPr lang="en-US" dirty="0" err="1"/>
              <a:t>Bizon</a:t>
            </a:r>
            <a:endParaRPr lang="en-US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871" y="2632595"/>
            <a:ext cx="3026027" cy="302602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4839532" cy="3599317"/>
          </a:xfrm>
        </p:spPr>
        <p:txBody>
          <a:bodyPr>
            <a:normAutofit lnSpcReduction="10000"/>
          </a:bodyPr>
          <a:lstStyle/>
          <a:p>
            <a:r>
              <a:rPr lang="ru-RU" sz="2800" b="1" dirty="0" err="1"/>
              <a:t>Ціна</a:t>
            </a:r>
            <a:r>
              <a:rPr lang="ru-RU" sz="2800" b="1" dirty="0"/>
              <a:t>: 12500</a:t>
            </a:r>
          </a:p>
          <a:p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найдешевший</a:t>
            </a:r>
            <a:r>
              <a:rPr lang="ru-RU" sz="2800" dirty="0"/>
              <a:t> котел </a:t>
            </a:r>
            <a:r>
              <a:rPr lang="ru-RU" sz="2800" dirty="0" err="1"/>
              <a:t>томі</a:t>
            </a:r>
            <a:r>
              <a:rPr lang="ru-RU" sz="2800" dirty="0"/>
              <a:t> і там </a:t>
            </a:r>
            <a:r>
              <a:rPr lang="ru-RU" sz="2800" dirty="0" err="1"/>
              <a:t>самий</a:t>
            </a:r>
            <a:r>
              <a:rPr lang="ru-RU" sz="2800" dirty="0"/>
              <a:t> </a:t>
            </a:r>
            <a:r>
              <a:rPr lang="ru-RU" sz="2800" dirty="0" err="1"/>
              <a:t>низький</a:t>
            </a:r>
            <a:r>
              <a:rPr lang="ru-RU" sz="2800" dirty="0"/>
              <a:t> </a:t>
            </a:r>
            <a:r>
              <a:rPr lang="ru-RU" sz="2800" dirty="0" err="1"/>
              <a:t>функціонал</a:t>
            </a:r>
            <a:r>
              <a:rPr lang="ru-RU" sz="2800" dirty="0"/>
              <a:t> </a:t>
            </a:r>
          </a:p>
          <a:p>
            <a:r>
              <a:rPr lang="ru-RU" sz="2800" dirty="0"/>
              <a:t>0 </a:t>
            </a:r>
            <a:r>
              <a:rPr lang="ru-RU" sz="2800" dirty="0" err="1"/>
              <a:t>електроніки</a:t>
            </a:r>
            <a:endParaRPr lang="ru-RU" sz="2800" dirty="0"/>
          </a:p>
          <a:p>
            <a:r>
              <a:rPr lang="ru-RU" sz="2800" dirty="0" err="1"/>
              <a:t>Ручна</a:t>
            </a:r>
            <a:r>
              <a:rPr lang="ru-RU" sz="2800" dirty="0"/>
              <a:t> </a:t>
            </a:r>
            <a:r>
              <a:rPr lang="ru-RU" sz="2800" dirty="0" err="1"/>
              <a:t>керування</a:t>
            </a:r>
            <a:r>
              <a:rPr lang="ru-RU" sz="2800" dirty="0"/>
              <a:t> </a:t>
            </a:r>
            <a:r>
              <a:rPr lang="ru-RU" sz="2800" dirty="0" err="1"/>
              <a:t>подачі</a:t>
            </a:r>
            <a:r>
              <a:rPr lang="ru-RU" sz="2800" dirty="0"/>
              <a:t> </a:t>
            </a:r>
            <a:r>
              <a:rPr lang="ru-RU" sz="2800" dirty="0" err="1"/>
              <a:t>повітря</a:t>
            </a:r>
            <a:endParaRPr lang="ru-RU" sz="2800" dirty="0"/>
          </a:p>
          <a:p>
            <a:r>
              <a:rPr lang="ru-RU" sz="2800" dirty="0" err="1"/>
              <a:t>Здатний</a:t>
            </a:r>
            <a:r>
              <a:rPr lang="ru-RU" sz="2800" dirty="0"/>
              <a:t> </a:t>
            </a:r>
            <a:r>
              <a:rPr lang="ru-RU" sz="2800" dirty="0" err="1"/>
              <a:t>обігріти</a:t>
            </a:r>
            <a:r>
              <a:rPr lang="ru-RU" sz="2800" dirty="0"/>
              <a:t> 90 </a:t>
            </a:r>
            <a:r>
              <a:rPr lang="ru-RU" sz="2800" dirty="0" err="1"/>
              <a:t>м.кв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54947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Котел</a:t>
            </a:r>
            <a:r>
              <a:rPr lang="en-US" dirty="0"/>
              <a:t> ALTEP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8118" y="2336800"/>
            <a:ext cx="3645002" cy="3598863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4397" y="2292790"/>
            <a:ext cx="4335593" cy="3811588"/>
          </a:xfrm>
        </p:spPr>
        <p:txBody>
          <a:bodyPr>
            <a:normAutofit/>
          </a:bodyPr>
          <a:lstStyle/>
          <a:p>
            <a:r>
              <a:rPr lang="ru-RU" sz="2400" b="1" dirty="0" err="1"/>
              <a:t>Ціна</a:t>
            </a:r>
            <a:r>
              <a:rPr lang="ru-RU" sz="2400" b="1" dirty="0"/>
              <a:t> </a:t>
            </a:r>
            <a:r>
              <a:rPr lang="en-US" sz="2400" b="1" dirty="0"/>
              <a:t>2</a:t>
            </a:r>
            <a:r>
              <a:rPr lang="ru-RU" sz="2400" b="1" dirty="0"/>
              <a:t>5</a:t>
            </a:r>
            <a:r>
              <a:rPr lang="en-US" sz="2400" b="1" dirty="0"/>
              <a:t>000</a:t>
            </a:r>
            <a:endParaRPr lang="ru-RU" sz="2400" b="1" dirty="0"/>
          </a:p>
          <a:p>
            <a:endParaRPr lang="ru-RU" sz="2400" dirty="0"/>
          </a:p>
          <a:p>
            <a:r>
              <a:rPr lang="ru-RU" sz="2400" dirty="0" err="1"/>
              <a:t>Можливість</a:t>
            </a:r>
            <a:r>
              <a:rPr lang="ru-RU" sz="2400" dirty="0"/>
              <a:t> </a:t>
            </a:r>
            <a:r>
              <a:rPr lang="ru-RU" sz="2400" dirty="0" err="1"/>
              <a:t>точніше</a:t>
            </a:r>
            <a:r>
              <a:rPr lang="ru-RU" sz="2400" dirty="0"/>
              <a:t> </a:t>
            </a:r>
            <a:r>
              <a:rPr lang="ru-RU" sz="2400" dirty="0" err="1"/>
              <a:t>регулювати</a:t>
            </a:r>
            <a:r>
              <a:rPr lang="ru-RU" sz="2400" dirty="0"/>
              <a:t> </a:t>
            </a:r>
            <a:r>
              <a:rPr lang="ru-RU" sz="2400" dirty="0" err="1"/>
              <a:t>темпереатуру</a:t>
            </a:r>
            <a:endParaRPr lang="ru-RU" sz="2400" dirty="0"/>
          </a:p>
          <a:p>
            <a:r>
              <a:rPr lang="ru-RU" sz="2400" dirty="0" err="1"/>
              <a:t>Глибока</a:t>
            </a:r>
            <a:r>
              <a:rPr lang="ru-RU" sz="2400" dirty="0"/>
              <a:t> топка</a:t>
            </a:r>
          </a:p>
          <a:p>
            <a:r>
              <a:rPr lang="ru-RU" sz="2400" dirty="0" err="1"/>
              <a:t>Додакова</a:t>
            </a:r>
            <a:r>
              <a:rPr lang="ru-RU" sz="2400" dirty="0"/>
              <a:t> </a:t>
            </a:r>
            <a:r>
              <a:rPr lang="ru-RU" sz="2400" dirty="0" err="1"/>
              <a:t>дуйка</a:t>
            </a:r>
            <a:endParaRPr lang="ru-RU" sz="2400" dirty="0"/>
          </a:p>
          <a:p>
            <a:r>
              <a:rPr lang="ru-RU" sz="2400" dirty="0" err="1"/>
              <a:t>Здатний</a:t>
            </a:r>
            <a:r>
              <a:rPr lang="ru-RU" sz="2400" dirty="0"/>
              <a:t> </a:t>
            </a:r>
            <a:r>
              <a:rPr lang="ru-RU" sz="2400" dirty="0" err="1"/>
              <a:t>обігріти</a:t>
            </a:r>
            <a:r>
              <a:rPr lang="ru-RU" sz="2400" dirty="0"/>
              <a:t> 120 </a:t>
            </a:r>
            <a:r>
              <a:rPr lang="ru-RU" sz="2400" dirty="0" err="1"/>
              <a:t>м.кв</a:t>
            </a:r>
            <a:endParaRPr lang="ru-RU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47321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Котел </a:t>
            </a:r>
            <a:r>
              <a:rPr lang="en-US" dirty="0"/>
              <a:t>DP-X</a:t>
            </a:r>
            <a:br>
              <a:rPr lang="en-US" dirty="0"/>
            </a:br>
            <a:endParaRPr lang="en-US" dirty="0"/>
          </a:p>
        </p:txBody>
      </p:sp>
      <p:pic>
        <p:nvPicPr>
          <p:cNvPr id="7" name="Місце для зображення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1" b="3421"/>
          <a:stretch>
            <a:fillRect/>
          </a:stretch>
        </p:blipFill>
        <p:spPr>
          <a:xfrm>
            <a:off x="5561561" y="457200"/>
            <a:ext cx="6172200" cy="574992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4739170" cy="3599315"/>
          </a:xfrm>
        </p:spPr>
        <p:txBody>
          <a:bodyPr>
            <a:normAutofit/>
          </a:bodyPr>
          <a:lstStyle/>
          <a:p>
            <a:r>
              <a:rPr lang="ru-RU" sz="2800" b="1" dirty="0" err="1"/>
              <a:t>Ціна</a:t>
            </a:r>
            <a:r>
              <a:rPr lang="ru-RU" sz="2800" b="1" dirty="0"/>
              <a:t> 50000</a:t>
            </a:r>
          </a:p>
          <a:p>
            <a:endParaRPr lang="ru-RU" sz="2800" dirty="0"/>
          </a:p>
          <a:p>
            <a:r>
              <a:rPr lang="ru-RU" sz="2800" dirty="0" err="1"/>
              <a:t>Повне</a:t>
            </a:r>
            <a:r>
              <a:rPr lang="ru-RU" sz="2800" dirty="0"/>
              <a:t> </a:t>
            </a:r>
            <a:r>
              <a:rPr lang="ru-RU" sz="2800" dirty="0" err="1"/>
              <a:t>електроне</a:t>
            </a:r>
            <a:r>
              <a:rPr lang="ru-RU" sz="2800" dirty="0"/>
              <a:t> </a:t>
            </a:r>
            <a:r>
              <a:rPr lang="ru-RU" sz="2800" dirty="0" err="1"/>
              <a:t>керування</a:t>
            </a:r>
            <a:r>
              <a:rPr lang="ru-RU" sz="2800" dirty="0"/>
              <a:t> </a:t>
            </a:r>
          </a:p>
          <a:p>
            <a:r>
              <a:rPr lang="ru-RU" sz="2800" dirty="0" err="1"/>
              <a:t>Здатний</a:t>
            </a:r>
            <a:r>
              <a:rPr lang="ru-RU" sz="2800" dirty="0"/>
              <a:t> </a:t>
            </a:r>
            <a:r>
              <a:rPr lang="ru-RU" sz="2800" dirty="0" err="1"/>
              <a:t>обігріти</a:t>
            </a:r>
            <a:r>
              <a:rPr lang="ru-RU" sz="2800" dirty="0"/>
              <a:t> 150 </a:t>
            </a:r>
            <a:r>
              <a:rPr lang="ru-RU" sz="2800" dirty="0" err="1"/>
              <a:t>м.кв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76790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Котел </a:t>
            </a:r>
            <a:r>
              <a:rPr lang="en-US" dirty="0"/>
              <a:t>AURUM</a:t>
            </a:r>
          </a:p>
        </p:txBody>
      </p:sp>
      <p:pic>
        <p:nvPicPr>
          <p:cNvPr id="10" name="Місце для зображення 9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2" r="2712"/>
          <a:stretch>
            <a:fillRect/>
          </a:stretch>
        </p:blipFill>
        <p:spPr>
          <a:xfrm>
            <a:off x="5183188" y="0"/>
            <a:ext cx="6172200" cy="6526213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0322" y="2336873"/>
            <a:ext cx="4092399" cy="3599315"/>
          </a:xfrm>
        </p:spPr>
        <p:txBody>
          <a:bodyPr>
            <a:normAutofit/>
          </a:bodyPr>
          <a:lstStyle/>
          <a:p>
            <a:r>
              <a:rPr lang="ru-RU" sz="2000" b="1" dirty="0" err="1"/>
              <a:t>Ціна</a:t>
            </a:r>
            <a:r>
              <a:rPr lang="ru-RU" sz="2000" b="1" dirty="0"/>
              <a:t> 75000</a:t>
            </a:r>
          </a:p>
          <a:p>
            <a:endParaRPr lang="ru-RU" sz="2000" dirty="0"/>
          </a:p>
          <a:p>
            <a:r>
              <a:rPr lang="ru-RU" sz="2000" dirty="0" err="1"/>
              <a:t>Обладнаний</a:t>
            </a:r>
            <a:r>
              <a:rPr lang="ru-RU" sz="2000" dirty="0"/>
              <a:t> автоматом для </a:t>
            </a:r>
            <a:r>
              <a:rPr lang="ru-RU" sz="2000" dirty="0" err="1"/>
              <a:t>подачі</a:t>
            </a:r>
            <a:r>
              <a:rPr lang="ru-RU" sz="2000" dirty="0"/>
              <a:t> </a:t>
            </a:r>
            <a:r>
              <a:rPr lang="ru-RU" sz="2000" dirty="0" err="1"/>
              <a:t>палива</a:t>
            </a:r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+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переваги</a:t>
            </a:r>
            <a:r>
              <a:rPr lang="ru-RU" sz="2000" dirty="0"/>
              <a:t> </a:t>
            </a:r>
            <a:r>
              <a:rPr lang="ru-RU" sz="2000" dirty="0" err="1"/>
              <a:t>попередніх</a:t>
            </a:r>
            <a:endParaRPr lang="ru-RU" sz="2000" dirty="0"/>
          </a:p>
          <a:p>
            <a:r>
              <a:rPr lang="ru-RU" sz="2000" dirty="0" err="1"/>
              <a:t>Здатний</a:t>
            </a:r>
            <a:r>
              <a:rPr lang="ru-RU" sz="2000" dirty="0"/>
              <a:t> </a:t>
            </a:r>
            <a:r>
              <a:rPr lang="ru-RU" sz="2000" dirty="0" err="1"/>
              <a:t>обігріти</a:t>
            </a:r>
            <a:r>
              <a:rPr lang="ru-RU" sz="2000" dirty="0"/>
              <a:t> 175 </a:t>
            </a:r>
            <a:r>
              <a:rPr lang="ru-RU" sz="2000" dirty="0" err="1"/>
              <a:t>м.кв</a:t>
            </a:r>
            <a:endParaRPr lang="ru-RU" sz="2000" dirty="0"/>
          </a:p>
          <a:p>
            <a:r>
              <a:rPr lang="ru-RU" sz="2000" dirty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22664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обирати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тверде</a:t>
            </a:r>
            <a:r>
              <a:rPr lang="ru-RU" dirty="0"/>
              <a:t> </a:t>
            </a:r>
            <a:r>
              <a:rPr lang="ru-RU" dirty="0" err="1"/>
              <a:t>паливо</a:t>
            </a:r>
            <a:r>
              <a:rPr lang="ru-RU" dirty="0"/>
              <a:t>?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706" y="2336800"/>
            <a:ext cx="5404018" cy="3598863"/>
          </a:xfrm>
        </p:spPr>
      </p:pic>
    </p:spTree>
    <p:extLst>
      <p:ext uri="{BB962C8B-B14F-4D97-AF65-F5344CB8AC3E}">
        <p14:creationId xmlns:p14="http://schemas.microsoft.com/office/powerpoint/2010/main" val="2452328219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186</TotalTime>
  <Words>378</Words>
  <Application>Microsoft Office PowerPoint</Application>
  <PresentationFormat>Широкий екран</PresentationFormat>
  <Paragraphs>62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6" baseType="lpstr">
      <vt:lpstr>Arial</vt:lpstr>
      <vt:lpstr>Trebuchet MS</vt:lpstr>
      <vt:lpstr>Берлин</vt:lpstr>
      <vt:lpstr>firewood</vt:lpstr>
      <vt:lpstr>Власники компанії</vt:lpstr>
      <vt:lpstr>Наші переваги</vt:lpstr>
      <vt:lpstr>Перваги твердопаливних котлів </vt:lpstr>
      <vt:lpstr>Котел Bizon</vt:lpstr>
      <vt:lpstr>Котел ALTEP</vt:lpstr>
      <vt:lpstr>Котел DP-X </vt:lpstr>
      <vt:lpstr>Котел AURUM</vt:lpstr>
      <vt:lpstr>Чому ви повинні обирати саме тверде паливо?</vt:lpstr>
      <vt:lpstr>Тверде паливо</vt:lpstr>
      <vt:lpstr>Акція до пачатку 2023</vt:lpstr>
      <vt:lpstr>Наші партнери найкращі на ринку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firewood</dc:title>
  <dc:creator>Віктор</dc:creator>
  <cp:lastModifiedBy>Олена Комелькова</cp:lastModifiedBy>
  <cp:revision>18</cp:revision>
  <dcterms:created xsi:type="dcterms:W3CDTF">2023-10-15T17:05:57Z</dcterms:created>
  <dcterms:modified xsi:type="dcterms:W3CDTF">2023-10-16T05:44:12Z</dcterms:modified>
</cp:coreProperties>
</file>