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26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56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6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9551-2316-47F7-BD1C-BDC9709F7FF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6A809-A435-4B06-B720-2BEAF7E0885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oogle.com/url?sa=i&amp;url=https://uk.wikipedia.org/wiki/%D0%97%D0%B2'%D1%8F%D0%B7%D0%BE%D0%BA&amp;psig=AOvVaw11PpKRGTCP9v_yyMdKJC4I&amp;ust=1697116391238000&amp;source=images&amp;cd=vfe&amp;opi=89978449&amp;ved=2ahUKEwjDlbSuie6BAxUkCBAIHX6DCOsQr4kDegQIARA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97679" y="955964"/>
            <a:ext cx="2635135" cy="182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4000" b="1" dirty="0"/>
            </a:br>
            <a:r>
              <a:rPr lang="ru-RU" sz="4000" b="1" dirty="0" err="1"/>
              <a:t>Осінь</a:t>
            </a:r>
            <a:r>
              <a:rPr lang="ru-RU" sz="4000" b="1" dirty="0"/>
              <a:t> </a:t>
            </a:r>
            <a:r>
              <a:rPr lang="ru-RU" sz="4000" b="1" dirty="0" err="1"/>
              <a:t>починається</a:t>
            </a:r>
            <a:r>
              <a:rPr lang="ru-RU" sz="4000" b="1" dirty="0"/>
              <a:t> – тепло </a:t>
            </a:r>
            <a:r>
              <a:rPr lang="ru-RU" sz="4000" b="1" dirty="0" err="1"/>
              <a:t>включається</a:t>
            </a:r>
            <a:endParaRPr lang="en-US" sz="4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278374" cy="2248181"/>
          </a:xfrm>
        </p:spPr>
        <p:txBody>
          <a:bodyPr/>
          <a:lstStyle/>
          <a:p>
            <a:r>
              <a:rPr lang="ru-RU" sz="2000" i="1" dirty="0">
                <a:solidFill>
                  <a:schemeClr val="accent4"/>
                </a:solidFill>
              </a:rPr>
              <a:t>Директор </a:t>
            </a:r>
            <a:r>
              <a:rPr lang="ru-RU" sz="2000" i="1" dirty="0" err="1">
                <a:solidFill>
                  <a:schemeClr val="accent4"/>
                </a:solidFill>
              </a:rPr>
              <a:t>компанії</a:t>
            </a:r>
            <a:r>
              <a:rPr lang="ru-RU" sz="2000" i="1" dirty="0">
                <a:solidFill>
                  <a:schemeClr val="accent4"/>
                </a:solidFill>
              </a:rPr>
              <a:t> – </a:t>
            </a:r>
            <a:r>
              <a:rPr lang="ru-RU" sz="2000" i="1" dirty="0" err="1">
                <a:solidFill>
                  <a:schemeClr val="accent4"/>
                </a:solidFill>
              </a:rPr>
              <a:t>Гуковський</a:t>
            </a:r>
            <a:r>
              <a:rPr lang="ru-RU" sz="2000" i="1" dirty="0">
                <a:solidFill>
                  <a:schemeClr val="accent4"/>
                </a:solidFill>
              </a:rPr>
              <a:t> І. М. </a:t>
            </a:r>
            <a:br>
              <a:rPr lang="ru-RU" sz="2000" i="1" dirty="0">
                <a:solidFill>
                  <a:schemeClr val="accent4"/>
                </a:solidFill>
              </a:rPr>
            </a:br>
            <a:r>
              <a:rPr lang="ru-RU" sz="2000" i="1" dirty="0" err="1">
                <a:solidFill>
                  <a:schemeClr val="accent4"/>
                </a:solidFill>
              </a:rPr>
              <a:t>Гордейчук</a:t>
            </a:r>
            <a:r>
              <a:rPr lang="ru-RU" sz="2000" i="1" dirty="0">
                <a:solidFill>
                  <a:schemeClr val="accent4"/>
                </a:solidFill>
              </a:rPr>
              <a:t> В. П</a:t>
            </a:r>
            <a:r>
              <a:rPr lang="ru-RU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11984" r="16455" b="14546"/>
          <a:stretch/>
        </p:blipFill>
        <p:spPr>
          <a:xfrm>
            <a:off x="4447307" y="1085121"/>
            <a:ext cx="2335877" cy="1562792"/>
          </a:xfrm>
        </p:spPr>
      </p:pic>
      <p:sp>
        <p:nvSpPr>
          <p:cNvPr id="10" name="Прямоугольник 9"/>
          <p:cNvSpPr/>
          <p:nvPr/>
        </p:nvSpPr>
        <p:spPr>
          <a:xfrm>
            <a:off x="6022571" y="1107906"/>
            <a:ext cx="756457" cy="78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447307" y="1085121"/>
            <a:ext cx="789711" cy="8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4476400" y="2452255"/>
            <a:ext cx="365762" cy="19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400799" y="2452255"/>
            <a:ext cx="378229" cy="19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30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09661" y="0"/>
            <a:ext cx="8561747" cy="25414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Ми </a:t>
            </a:r>
            <a:r>
              <a:rPr lang="ru-RU" sz="4400" dirty="0" err="1">
                <a:solidFill>
                  <a:srgbClr val="C00000"/>
                </a:solidFill>
              </a:rPr>
              <a:t>співпрацюємо</a:t>
            </a:r>
            <a:r>
              <a:rPr lang="ru-RU" sz="4400" dirty="0">
                <a:solidFill>
                  <a:srgbClr val="C00000"/>
                </a:solidFill>
              </a:rPr>
              <a:t> з </a:t>
            </a:r>
            <a:r>
              <a:rPr lang="ru-RU" sz="4400" dirty="0" err="1">
                <a:solidFill>
                  <a:srgbClr val="C00000"/>
                </a:solidFill>
              </a:rPr>
              <a:t>компаніями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2" y="2933491"/>
            <a:ext cx="2672021" cy="1107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03" y="2933491"/>
            <a:ext cx="1517461" cy="1487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454" y="2892731"/>
            <a:ext cx="2222359" cy="15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633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hlinkClick r:id="rId2" tooltip="Зв'язок — Вікіпедія"/>
              </a:rPr>
              <a:t>Зв'язок</a:t>
            </a:r>
            <a:r>
              <a:rPr lang="ru-RU" dirty="0">
                <a:hlinkClick r:id="rId2" tooltip="Зв'язок — Вікіпедія"/>
              </a:rPr>
              <a:t> з нами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i="1" u="sng" dirty="0"/>
              <a:t>380501473307</a:t>
            </a:r>
            <a:endParaRPr lang="en-US" i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15" y="2734888"/>
            <a:ext cx="24574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137" y="88104"/>
            <a:ext cx="8596668" cy="1320800"/>
          </a:xfrm>
        </p:spPr>
        <p:txBody>
          <a:bodyPr/>
          <a:lstStyle/>
          <a:p>
            <a:r>
              <a:rPr lang="ru-RU" dirty="0"/>
              <a:t> Склад </a:t>
            </a:r>
            <a:r>
              <a:rPr lang="ru-RU" dirty="0" err="1"/>
              <a:t>компанії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1946" y="1415555"/>
            <a:ext cx="4185623" cy="576262"/>
          </a:xfrm>
        </p:spPr>
        <p:txBody>
          <a:bodyPr/>
          <a:lstStyle/>
          <a:p>
            <a:r>
              <a:rPr lang="ru-RU" dirty="0" err="1"/>
              <a:t>Гуковський</a:t>
            </a:r>
            <a:r>
              <a:rPr lang="ru-RU" dirty="0"/>
              <a:t> І. М.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6328" y="1408904"/>
            <a:ext cx="4185618" cy="576262"/>
          </a:xfrm>
        </p:spPr>
        <p:txBody>
          <a:bodyPr/>
          <a:lstStyle/>
          <a:p>
            <a:r>
              <a:rPr lang="ru-RU" dirty="0" err="1"/>
              <a:t>Гордейчук</a:t>
            </a:r>
            <a:r>
              <a:rPr lang="ru-RU" dirty="0"/>
              <a:t> В. П.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1798" y="2336517"/>
            <a:ext cx="3894667" cy="437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dn.discordapp.com/attachments/1106142228008669207/1163072394714431538/IMG_8851.jpg?ex=653e3e93&amp;is=652bc993&amp;hm=910330f4b9a24605dea5f2bd6dc615840fab50f0d2fb59f0174ea363b64fa266&amp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16672" r="11891" b="-1098"/>
          <a:stretch/>
        </p:blipFill>
        <p:spPr bwMode="auto">
          <a:xfrm>
            <a:off x="2759825" y="2478473"/>
            <a:ext cx="3657600" cy="41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0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Ми </a:t>
            </a:r>
            <a:r>
              <a:rPr lang="ru-RU" sz="4000" dirty="0" err="1">
                <a:solidFill>
                  <a:schemeClr val="accent1"/>
                </a:solidFill>
              </a:rPr>
              <a:t>працюємо</a:t>
            </a:r>
            <a:r>
              <a:rPr lang="ru-RU" sz="4000" dirty="0">
                <a:solidFill>
                  <a:schemeClr val="accent1"/>
                </a:solidFill>
              </a:rPr>
              <a:t> у </a:t>
            </a:r>
            <a:r>
              <a:rPr lang="ru-RU" sz="4000" dirty="0" err="1">
                <a:solidFill>
                  <a:schemeClr val="accent1"/>
                </a:solidFill>
              </a:rPr>
              <a:t>всьому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err="1">
                <a:solidFill>
                  <a:schemeClr val="accent1"/>
                </a:solidFill>
              </a:rPr>
              <a:t>світі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Газ – </a:t>
            </a:r>
            <a:r>
              <a:rPr lang="ru-RU" dirty="0" err="1"/>
              <a:t>це</a:t>
            </a:r>
            <a:r>
              <a:rPr lang="ru-RU" dirty="0"/>
              <a:t> тепло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91" y="2628784"/>
            <a:ext cx="3612632" cy="3305175"/>
          </a:xfrm>
        </p:spPr>
      </p:pic>
      <p:sp>
        <p:nvSpPr>
          <p:cNvPr id="16" name="Умножение 15"/>
          <p:cNvSpPr/>
          <p:nvPr/>
        </p:nvSpPr>
        <p:spPr>
          <a:xfrm>
            <a:off x="6682576" y="3117402"/>
            <a:ext cx="207818" cy="126423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Умножение 16"/>
          <p:cNvSpPr/>
          <p:nvPr/>
        </p:nvSpPr>
        <p:spPr>
          <a:xfrm>
            <a:off x="7505336" y="2726758"/>
            <a:ext cx="207818" cy="24107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Умножение 17"/>
          <p:cNvSpPr/>
          <p:nvPr/>
        </p:nvSpPr>
        <p:spPr>
          <a:xfrm>
            <a:off x="6733663" y="3634826"/>
            <a:ext cx="207818" cy="24107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Умножение 18"/>
          <p:cNvSpPr/>
          <p:nvPr/>
        </p:nvSpPr>
        <p:spPr>
          <a:xfrm>
            <a:off x="8789324" y="3813497"/>
            <a:ext cx="207818" cy="24107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Умножение 19"/>
          <p:cNvSpPr/>
          <p:nvPr/>
        </p:nvSpPr>
        <p:spPr>
          <a:xfrm>
            <a:off x="7713154" y="5130820"/>
            <a:ext cx="207818" cy="24107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55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</a:rPr>
              <a:t>Чому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саме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газові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котли</a:t>
            </a:r>
            <a:r>
              <a:rPr lang="ru-RU" dirty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простота і </a:t>
            </a:r>
            <a:r>
              <a:rPr lang="ru-RU" dirty="0" err="1"/>
              <a:t>зручність</a:t>
            </a:r>
            <a:r>
              <a:rPr lang="ru-RU" dirty="0"/>
              <a:t> в </a:t>
            </a:r>
            <a:r>
              <a:rPr lang="ru-RU" dirty="0" err="1"/>
              <a:t>експлуатації</a:t>
            </a:r>
            <a:endParaRPr lang="ru-RU" dirty="0"/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 </a:t>
            </a:r>
            <a:r>
              <a:rPr lang="ru-RU" b="1" dirty="0"/>
              <a:t>котла</a:t>
            </a:r>
            <a:r>
              <a:rPr lang="ru-RU" dirty="0"/>
              <a:t> 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endParaRPr lang="ru-RU" dirty="0"/>
          </a:p>
          <a:p>
            <a:r>
              <a:rPr lang="ru-RU" dirty="0" err="1"/>
              <a:t>високий</a:t>
            </a:r>
            <a:r>
              <a:rPr lang="ru-RU" dirty="0"/>
              <a:t> ККД при невеликому </a:t>
            </a:r>
            <a:r>
              <a:rPr lang="ru-RU" dirty="0" err="1"/>
              <a:t>споживанні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037516"/>
            <a:ext cx="4186237" cy="2703842"/>
          </a:xfrm>
        </p:spPr>
      </p:pic>
    </p:spTree>
    <p:extLst>
      <p:ext uri="{BB962C8B-B14F-4D97-AF65-F5344CB8AC3E}">
        <p14:creationId xmlns:p14="http://schemas.microsoft.com/office/powerpoint/2010/main" val="343008928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товар 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534695" y="2551934"/>
            <a:ext cx="2603449" cy="80194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Котел </a:t>
            </a:r>
            <a:r>
              <a:rPr lang="ru-RU" sz="1600" b="1" dirty="0" err="1">
                <a:solidFill>
                  <a:srgbClr val="C00000"/>
                </a:solidFill>
              </a:rPr>
              <a:t>газовий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ТермоБар</a:t>
            </a:r>
            <a:r>
              <a:rPr lang="ru-RU" sz="1600" b="1" dirty="0">
                <a:solidFill>
                  <a:srgbClr val="C00000"/>
                </a:solidFill>
              </a:rPr>
              <a:t> КС-Г-12,5 ДS</a:t>
            </a:r>
          </a:p>
          <a:p>
            <a:endParaRPr lang="en-US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5" y="2980559"/>
            <a:ext cx="2603449" cy="2644775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672537" y="2308431"/>
            <a:ext cx="3147250" cy="802237"/>
          </a:xfrm>
        </p:spPr>
        <p:txBody>
          <a:bodyPr/>
          <a:lstStyle/>
          <a:p>
            <a:r>
              <a:rPr lang="ru-RU" sz="1600" b="1" dirty="0"/>
              <a:t>Котел </a:t>
            </a:r>
            <a:r>
              <a:rPr lang="ru-RU" sz="1600" b="1" dirty="0" err="1"/>
              <a:t>газовий</a:t>
            </a:r>
            <a:r>
              <a:rPr lang="ru-RU" sz="1600" b="1" dirty="0"/>
              <a:t> </a:t>
            </a:r>
            <a:r>
              <a:rPr lang="ru-RU" sz="1600" b="1" dirty="0" err="1"/>
              <a:t>ТермоБар</a:t>
            </a:r>
            <a:r>
              <a:rPr lang="ru-RU" sz="1600" b="1" dirty="0"/>
              <a:t> КС-Г-16Д</a:t>
            </a:r>
            <a:r>
              <a:rPr lang="en-US" sz="1600" b="1" dirty="0"/>
              <a:t>S</a:t>
            </a:r>
          </a:p>
          <a:p>
            <a:endParaRPr lang="en-US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1540" y="2736850"/>
            <a:ext cx="3659032" cy="3305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288" y="5109945"/>
            <a:ext cx="1733550" cy="4286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589" y="5625334"/>
            <a:ext cx="16859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204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15" y="2608380"/>
            <a:ext cx="2394065" cy="3017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4695" y="2225564"/>
            <a:ext cx="4608576" cy="801943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/>
              <a:t>Котел </a:t>
            </a:r>
            <a:r>
              <a:rPr lang="ru-RU" sz="1900" b="1" dirty="0" err="1"/>
              <a:t>газовий</a:t>
            </a:r>
            <a:r>
              <a:rPr lang="ru-RU" sz="1900" b="1" dirty="0"/>
              <a:t> </a:t>
            </a:r>
            <a:r>
              <a:rPr lang="ru-RU" sz="1900" b="1" dirty="0" err="1"/>
              <a:t>димохідний</a:t>
            </a:r>
            <a:r>
              <a:rPr lang="ru-RU" sz="1900" b="1" dirty="0"/>
              <a:t> </a:t>
            </a:r>
            <a:r>
              <a:rPr lang="ru-RU" sz="1900" b="1" dirty="0" err="1"/>
              <a:t>Атем</a:t>
            </a:r>
            <a:r>
              <a:rPr lang="ru-RU" sz="1900" b="1" dirty="0"/>
              <a:t> Житомир 3 КС-Г-012 СН </a:t>
            </a:r>
            <a:r>
              <a:rPr lang="ru-RU" sz="1900" b="1" dirty="0" err="1"/>
              <a:t>верхній</a:t>
            </a:r>
            <a:r>
              <a:rPr lang="ru-RU" sz="1900" b="1" dirty="0"/>
              <a:t> </a:t>
            </a:r>
            <a:r>
              <a:rPr lang="ru-RU" sz="1900" b="1" dirty="0" err="1"/>
              <a:t>димохід</a:t>
            </a:r>
            <a:endParaRPr lang="ru-RU" sz="1900" b="1" dirty="0"/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4260" y="2182586"/>
            <a:ext cx="4608576" cy="802237"/>
          </a:xfrm>
        </p:spPr>
        <p:txBody>
          <a:bodyPr>
            <a:normAutofit/>
          </a:bodyPr>
          <a:lstStyle/>
          <a:p>
            <a:r>
              <a:rPr lang="ru-RU" sz="1900" b="1" dirty="0"/>
              <a:t>Котел </a:t>
            </a:r>
            <a:r>
              <a:rPr lang="ru-RU" sz="1900" b="1" dirty="0" err="1"/>
              <a:t>газовий</a:t>
            </a:r>
            <a:r>
              <a:rPr lang="ru-RU" sz="1900" b="1" dirty="0"/>
              <a:t> </a:t>
            </a:r>
            <a:r>
              <a:rPr lang="en-US" sz="1900" b="1" dirty="0"/>
              <a:t>Ariston HS Premium 24 EU2 </a:t>
            </a:r>
            <a:r>
              <a:rPr lang="ru-RU" sz="1900" b="1" dirty="0" err="1"/>
              <a:t>двоконтурний</a:t>
            </a:r>
            <a:r>
              <a:rPr lang="ru-RU" sz="1900" b="1" dirty="0"/>
              <a:t> </a:t>
            </a:r>
            <a:r>
              <a:rPr lang="ru-RU" sz="1900" b="1" dirty="0" err="1"/>
              <a:t>конденсаційний</a:t>
            </a:r>
            <a:endParaRPr lang="ru-RU" sz="1900" b="1" dirty="0"/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16" y="5624842"/>
            <a:ext cx="1619250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272" y="5626162"/>
            <a:ext cx="1581150" cy="39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624" y="2664973"/>
            <a:ext cx="1750697" cy="29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100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    </a:t>
            </a:r>
            <a:r>
              <a:rPr lang="ru-RU" sz="5400" dirty="0" err="1">
                <a:solidFill>
                  <a:srgbClr val="C00000"/>
                </a:solidFill>
              </a:rPr>
              <a:t>Хіт</a:t>
            </a:r>
            <a:r>
              <a:rPr lang="ru-RU" sz="5400" dirty="0">
                <a:solidFill>
                  <a:srgbClr val="C00000"/>
                </a:solidFill>
              </a:rPr>
              <a:t> продажу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650" y="3413502"/>
            <a:ext cx="1638300" cy="381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67" y="671672"/>
            <a:ext cx="1936866" cy="27731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69080" y="3885068"/>
            <a:ext cx="311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Котел </a:t>
            </a:r>
            <a:r>
              <a:rPr lang="ru-RU" sz="1200" b="1" dirty="0" err="1"/>
              <a:t>газовий</a:t>
            </a:r>
            <a:r>
              <a:rPr lang="ru-RU" sz="1200" b="1" dirty="0"/>
              <a:t> </a:t>
            </a:r>
            <a:r>
              <a:rPr lang="ru-RU" sz="1200" b="1" dirty="0" err="1"/>
              <a:t>парапетний</a:t>
            </a:r>
            <a:r>
              <a:rPr lang="ru-RU" sz="1200" b="1" dirty="0"/>
              <a:t> </a:t>
            </a:r>
            <a:r>
              <a:rPr lang="ru-RU" sz="1200" b="1" dirty="0" err="1"/>
              <a:t>Атем</a:t>
            </a:r>
            <a:r>
              <a:rPr lang="ru-RU" sz="1200" b="1" dirty="0"/>
              <a:t> Житомир-М АОГВ 7 СН </a:t>
            </a:r>
            <a:r>
              <a:rPr lang="ru-RU" sz="1200" b="1" dirty="0" err="1"/>
              <a:t>одноконтурний</a:t>
            </a:r>
            <a:endParaRPr lang="en-US" sz="1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90" y="597818"/>
            <a:ext cx="2789685" cy="28156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965" y="3391512"/>
            <a:ext cx="1647825" cy="3714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25145" y="3831248"/>
            <a:ext cx="2712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333333"/>
                </a:solidFill>
                <a:latin typeface="roboto" panose="02000000000000000000" pitchFamily="2" charset="0"/>
              </a:rPr>
              <a:t>Котел </a:t>
            </a:r>
            <a:r>
              <a:rPr lang="ru-RU" sz="1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газовий</a:t>
            </a:r>
            <a:r>
              <a:rPr lang="ru-RU" sz="1200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1200" b="1" dirty="0">
                <a:solidFill>
                  <a:srgbClr val="333333"/>
                </a:solidFill>
                <a:latin typeface="roboto" panose="02000000000000000000" pitchFamily="2" charset="0"/>
              </a:rPr>
              <a:t>BIASI RINNOVA ADAPTIVE 25 </a:t>
            </a:r>
            <a:r>
              <a:rPr lang="ru-RU" sz="1200" b="1" dirty="0">
                <a:solidFill>
                  <a:srgbClr val="333333"/>
                </a:solidFill>
                <a:latin typeface="roboto" panose="02000000000000000000" pitchFamily="2" charset="0"/>
              </a:rPr>
              <a:t>кВт </a:t>
            </a:r>
            <a:r>
              <a:rPr lang="en-US" sz="1200" b="1" dirty="0">
                <a:solidFill>
                  <a:srgbClr val="333333"/>
                </a:solidFill>
                <a:latin typeface="roboto" panose="02000000000000000000" pitchFamily="2" charset="0"/>
              </a:rPr>
              <a:t>M300V.2025 S</a:t>
            </a:r>
            <a:r>
              <a:rPr lang="ru-RU" sz="1200" b="1" dirty="0">
                <a:solidFill>
                  <a:srgbClr val="333333"/>
                </a:solidFill>
                <a:latin typeface="roboto" panose="02000000000000000000" pitchFamily="2" charset="0"/>
              </a:rPr>
              <a:t>М</a:t>
            </a:r>
            <a:endParaRPr lang="ru-RU" sz="12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11" y="2872982"/>
            <a:ext cx="2076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263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Товар по </a:t>
            </a:r>
            <a:r>
              <a:rPr lang="ru-RU" sz="5400" dirty="0" err="1">
                <a:solidFill>
                  <a:srgbClr val="C00000"/>
                </a:solidFill>
              </a:rPr>
              <a:t>знижці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525" y="4329581"/>
            <a:ext cx="1657350" cy="7143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800" y="798973"/>
            <a:ext cx="2590800" cy="3177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8525" y="5181320"/>
            <a:ext cx="2122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Котел </a:t>
            </a:r>
            <a:r>
              <a:rPr lang="ru-RU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газовий</a:t>
            </a:r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 турбо </a:t>
            </a:r>
            <a:r>
              <a:rPr lang="en-US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Italtherm</a:t>
            </a:r>
            <a:r>
              <a:rPr lang="en-US" sz="1100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ru-RU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двоконтурний</a:t>
            </a:r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1100" b="1" dirty="0">
                <a:solidFill>
                  <a:srgbClr val="333333"/>
                </a:solidFill>
                <a:latin typeface="roboto" panose="02000000000000000000" pitchFamily="2" charset="0"/>
              </a:rPr>
              <a:t>City Class 20 F</a:t>
            </a:r>
            <a:endParaRPr lang="en-US" sz="11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536950"/>
            <a:ext cx="2116611" cy="35362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134" y="4457420"/>
            <a:ext cx="1638300" cy="723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712578" y="5181320"/>
            <a:ext cx="2837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Котел </a:t>
            </a:r>
            <a:r>
              <a:rPr lang="ru-RU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газовий</a:t>
            </a:r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1100" b="1" dirty="0">
                <a:solidFill>
                  <a:srgbClr val="333333"/>
                </a:solidFill>
                <a:latin typeface="roboto" panose="02000000000000000000" pitchFamily="2" charset="0"/>
              </a:rPr>
              <a:t>Ariston HS Premium 24 EU2 </a:t>
            </a:r>
            <a:r>
              <a:rPr lang="ru-RU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двоконтурний</a:t>
            </a:r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ru-RU" sz="1100" b="1" dirty="0" err="1">
                <a:solidFill>
                  <a:srgbClr val="333333"/>
                </a:solidFill>
                <a:latin typeface="roboto" panose="02000000000000000000" pitchFamily="2" charset="0"/>
              </a:rPr>
              <a:t>конденсаційний</a:t>
            </a:r>
            <a:r>
              <a:rPr lang="ru-RU" sz="1100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endParaRPr lang="ru-RU" sz="11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79" y="2962360"/>
            <a:ext cx="30384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2449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Монтаж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котлів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7" y="1930400"/>
            <a:ext cx="7658100" cy="39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18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124</TotalTime>
  <Words>135</Words>
  <Application>Microsoft Office PowerPoint</Application>
  <PresentationFormat>Широкий екран</PresentationFormat>
  <Paragraphs>28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roboto</vt:lpstr>
      <vt:lpstr>Trebuchet MS</vt:lpstr>
      <vt:lpstr>Wingdings 3</vt:lpstr>
      <vt:lpstr>Аспект</vt:lpstr>
      <vt:lpstr>   Осінь починається – тепло включається</vt:lpstr>
      <vt:lpstr> Склад компанії</vt:lpstr>
      <vt:lpstr>Ми працюємо у всьому світі</vt:lpstr>
      <vt:lpstr>Чому саме газові котли?</vt:lpstr>
      <vt:lpstr>Наш товар </vt:lpstr>
      <vt:lpstr>Презентація PowerPoint</vt:lpstr>
      <vt:lpstr>     Хіт продажу</vt:lpstr>
      <vt:lpstr>Товар по знижці</vt:lpstr>
      <vt:lpstr>Монтаж газових котлів</vt:lpstr>
      <vt:lpstr>Ми співпрацюємо з компаніями</vt:lpstr>
      <vt:lpstr>Зв'язок з 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Осінь починається – тепло включається</dc:title>
  <dc:creator>user</dc:creator>
  <cp:lastModifiedBy>Олена Комелькова</cp:lastModifiedBy>
  <cp:revision>17</cp:revision>
  <dcterms:created xsi:type="dcterms:W3CDTF">2023-10-10T19:16:47Z</dcterms:created>
  <dcterms:modified xsi:type="dcterms:W3CDTF">2023-10-15T16:29:23Z</dcterms:modified>
</cp:coreProperties>
</file>