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odino" initials="G" lastIdx="14" clrIdx="0">
    <p:extLst>
      <p:ext uri="{19B8F6BF-5375-455C-9EA6-DF929625EA0E}">
        <p15:presenceInfo xmlns:p15="http://schemas.microsoft.com/office/powerpoint/2012/main" userId="S-1-5-21-682003330-152049171-725345543-114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68B1F"/>
    <a:srgbClr val="4086C4"/>
    <a:srgbClr val="0059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8" autoAdjust="0"/>
    <p:restoredTop sz="86452" autoAdjust="0"/>
  </p:normalViewPr>
  <p:slideViewPr>
    <p:cSldViewPr>
      <p:cViewPr varScale="1">
        <p:scale>
          <a:sx n="74" d="100"/>
          <a:sy n="74" d="100"/>
        </p:scale>
        <p:origin x="744" y="72"/>
      </p:cViewPr>
      <p:guideLst>
        <p:guide orient="horz" pos="2160"/>
        <p:guide pos="2880"/>
      </p:guideLst>
    </p:cSldViewPr>
  </p:slideViewPr>
  <p:outlineViewPr>
    <p:cViewPr>
      <p:scale>
        <a:sx n="33" d="100"/>
        <a:sy n="33" d="100"/>
      </p:scale>
      <p:origin x="0" y="-3336"/>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9CC399A-7B3C-4FE0-859D-88AF69D1D201}" type="datetimeFigureOut">
              <a:rPr lang="it-IT" smtClean="0"/>
              <a:pPr/>
              <a:t>06/04/2018</a:t>
            </a:fld>
            <a:endParaRPr lang="it-IT"/>
          </a:p>
        </p:txBody>
      </p:sp>
      <p:sp>
        <p:nvSpPr>
          <p:cNvPr id="4" name="Segnaposto piè di pa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30F351D-53F5-4017-B731-A4AE19734DB0}" type="slidenum">
              <a:rPr lang="it-IT" smtClean="0"/>
              <a:pPr/>
              <a:t>‹N›</a:t>
            </a:fld>
            <a:endParaRPr lang="it-IT"/>
          </a:p>
        </p:txBody>
      </p:sp>
    </p:spTree>
    <p:extLst>
      <p:ext uri="{BB962C8B-B14F-4D97-AF65-F5344CB8AC3E}">
        <p14:creationId xmlns:p14="http://schemas.microsoft.com/office/powerpoint/2010/main" val="256003320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0665620-CED3-45A2-975A-8D719E2F27D0}" type="datetimeFigureOut">
              <a:rPr lang="it-IT" smtClean="0"/>
              <a:pPr/>
              <a:t>06/04/2018</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3F4FE4B-2972-4C7E-B5FB-766D66EFC463}" type="slidenum">
              <a:rPr lang="it-IT" smtClean="0"/>
              <a:pPr/>
              <a:t>‹N›</a:t>
            </a:fld>
            <a:endParaRPr lang="it-IT"/>
          </a:p>
        </p:txBody>
      </p:sp>
    </p:spTree>
    <p:extLst>
      <p:ext uri="{BB962C8B-B14F-4D97-AF65-F5344CB8AC3E}">
        <p14:creationId xmlns:p14="http://schemas.microsoft.com/office/powerpoint/2010/main" val="329969781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A3F4FE4B-2972-4C7E-B5FB-766D66EFC463}" type="slidenum">
              <a:rPr lang="it-IT" smtClean="0"/>
              <a:pPr/>
              <a:t>1</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7"/>
            <a:ext cx="7772400" cy="1470025"/>
          </a:xfrm>
        </p:spPr>
        <p:txBody>
          <a:bodyPr/>
          <a:lstStyle/>
          <a:p>
            <a:r>
              <a:rPr lang="it-IT"/>
              <a:t>Fare clic per modificare stile</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C0D19628-EA28-4953-8243-8FB5F3DB6EE9}" type="datetime1">
              <a:rPr lang="it-IT" smtClean="0"/>
              <a:pPr/>
              <a:t>06/04/2018</a:t>
            </a:fld>
            <a:endParaRPr lang="it-IT"/>
          </a:p>
        </p:txBody>
      </p:sp>
      <p:sp>
        <p:nvSpPr>
          <p:cNvPr id="5" name="Segnaposto piè di pagina 4"/>
          <p:cNvSpPr>
            <a:spLocks noGrp="1"/>
          </p:cNvSpPr>
          <p:nvPr>
            <p:ph type="ftr" sz="quarter" idx="11"/>
          </p:nvPr>
        </p:nvSpPr>
        <p:spPr/>
        <p:txBody>
          <a:bodyPr/>
          <a:lstStyle>
            <a:lvl1pPr>
              <a:defRPr baseline="0">
                <a:solidFill>
                  <a:schemeClr val="tx1">
                    <a:lumMod val="50000"/>
                    <a:lumOff val="50000"/>
                  </a:schemeClr>
                </a:solidFill>
                <a:latin typeface="Lato" pitchFamily="34" charset="0"/>
              </a:defRPr>
            </a:lvl1pPr>
          </a:lstStyle>
          <a:p>
            <a:r>
              <a:rPr lang="it-IT" dirty="0"/>
              <a:t>© SEI - Società Editrice Internazionale p. a. - Torino</a:t>
            </a:r>
          </a:p>
        </p:txBody>
      </p:sp>
      <p:sp>
        <p:nvSpPr>
          <p:cNvPr id="6" name="Segnaposto numero diapositiva 5"/>
          <p:cNvSpPr>
            <a:spLocks noGrp="1"/>
          </p:cNvSpPr>
          <p:nvPr>
            <p:ph type="sldNum" sz="quarter" idx="12"/>
          </p:nvPr>
        </p:nvSpPr>
        <p:spPr/>
        <p:txBody>
          <a:bodyPr/>
          <a:lstStyle/>
          <a:p>
            <a:fld id="{0F6BE95D-56CA-4BCB-A610-3DF56BA1DB58}" type="slidenum">
              <a:rPr lang="it-IT" smtClean="0"/>
              <a:pPr/>
              <a:t>‹N›</a:t>
            </a:fld>
            <a:endParaRPr lang="it-IT"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7B0A1ED6-948F-416D-B6DA-7DC552556C7D}" type="datetime1">
              <a:rPr lang="it-IT" smtClean="0"/>
              <a:pPr/>
              <a:t>06/04/2018</a:t>
            </a:fld>
            <a:endParaRPr lang="it-IT"/>
          </a:p>
        </p:txBody>
      </p:sp>
      <p:sp>
        <p:nvSpPr>
          <p:cNvPr id="5" name="Segnaposto piè di pagina 4"/>
          <p:cNvSpPr>
            <a:spLocks noGrp="1"/>
          </p:cNvSpPr>
          <p:nvPr>
            <p:ph type="ftr" sz="quarter" idx="11"/>
          </p:nvPr>
        </p:nvSpPr>
        <p:spPr/>
        <p:txBody>
          <a:bodyPr/>
          <a:lstStyle/>
          <a:p>
            <a:r>
              <a:rPr lang="it-IT"/>
              <a:t>© SEI - Società Editrice Internazionale p. a. - Torino</a:t>
            </a:r>
          </a:p>
        </p:txBody>
      </p:sp>
      <p:sp>
        <p:nvSpPr>
          <p:cNvPr id="6" name="Segnaposto numero diapositiva 5"/>
          <p:cNvSpPr>
            <a:spLocks noGrp="1"/>
          </p:cNvSpPr>
          <p:nvPr>
            <p:ph type="sldNum" sz="quarter" idx="12"/>
          </p:nvPr>
        </p:nvSpPr>
        <p:spPr/>
        <p:txBody>
          <a:bodyPr/>
          <a:lstStyle/>
          <a:p>
            <a:fld id="{0F6BE95D-56CA-4BCB-A610-3DF56BA1DB58}"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7181850" y="274640"/>
            <a:ext cx="2228850" cy="5851525"/>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495301" y="274640"/>
            <a:ext cx="6534150" cy="5851525"/>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66A3A9B0-4DE2-4514-A204-6A072EE486B3}" type="datetime1">
              <a:rPr lang="it-IT" smtClean="0"/>
              <a:pPr/>
              <a:t>06/04/2018</a:t>
            </a:fld>
            <a:endParaRPr lang="it-IT"/>
          </a:p>
        </p:txBody>
      </p:sp>
      <p:sp>
        <p:nvSpPr>
          <p:cNvPr id="5" name="Segnaposto piè di pagina 4"/>
          <p:cNvSpPr>
            <a:spLocks noGrp="1"/>
          </p:cNvSpPr>
          <p:nvPr>
            <p:ph type="ftr" sz="quarter" idx="11"/>
          </p:nvPr>
        </p:nvSpPr>
        <p:spPr/>
        <p:txBody>
          <a:bodyPr/>
          <a:lstStyle/>
          <a:p>
            <a:r>
              <a:rPr lang="it-IT"/>
              <a:t>© SEI - Società Editrice Internazionale p. a. - Torino</a:t>
            </a:r>
          </a:p>
        </p:txBody>
      </p:sp>
      <p:sp>
        <p:nvSpPr>
          <p:cNvPr id="6" name="Segnaposto numero diapositiva 5"/>
          <p:cNvSpPr>
            <a:spLocks noGrp="1"/>
          </p:cNvSpPr>
          <p:nvPr>
            <p:ph type="sldNum" sz="quarter" idx="12"/>
          </p:nvPr>
        </p:nvSpPr>
        <p:spPr/>
        <p:txBody>
          <a:bodyPr/>
          <a:lstStyle/>
          <a:p>
            <a:fld id="{0F6BE95D-56CA-4BCB-A610-3DF56BA1DB58}"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6EE7B83D-4419-450F-A724-9835A016C26E}" type="datetime1">
              <a:rPr lang="it-IT" smtClean="0"/>
              <a:pPr/>
              <a:t>06/04/2018</a:t>
            </a:fld>
            <a:endParaRPr lang="it-IT"/>
          </a:p>
        </p:txBody>
      </p:sp>
      <p:sp>
        <p:nvSpPr>
          <p:cNvPr id="5" name="Segnaposto piè di pagina 4"/>
          <p:cNvSpPr>
            <a:spLocks noGrp="1"/>
          </p:cNvSpPr>
          <p:nvPr>
            <p:ph type="ftr" sz="quarter" idx="11"/>
          </p:nvPr>
        </p:nvSpPr>
        <p:spPr/>
        <p:txBody>
          <a:bodyPr/>
          <a:lstStyle/>
          <a:p>
            <a:r>
              <a:rPr lang="it-IT"/>
              <a:t>© SEI - Società Editrice Internazionale p. a. - Torino</a:t>
            </a:r>
          </a:p>
        </p:txBody>
      </p:sp>
      <p:sp>
        <p:nvSpPr>
          <p:cNvPr id="6" name="Segnaposto numero diapositiva 5"/>
          <p:cNvSpPr>
            <a:spLocks noGrp="1"/>
          </p:cNvSpPr>
          <p:nvPr>
            <p:ph type="sldNum" sz="quarter" idx="12"/>
          </p:nvPr>
        </p:nvSpPr>
        <p:spPr/>
        <p:txBody>
          <a:bodyPr/>
          <a:lstStyle>
            <a:lvl1pPr>
              <a:defRPr baseline="0">
                <a:latin typeface="Lato Black" pitchFamily="34" charset="0"/>
              </a:defRPr>
            </a:lvl1pPr>
          </a:lstStyle>
          <a:p>
            <a:fld id="{0F6BE95D-56CA-4BCB-A610-3DF56BA1DB58}" type="slidenum">
              <a:rPr lang="it-IT" smtClean="0"/>
              <a:pPr/>
              <a:t>‹N›</a:t>
            </a:fld>
            <a:endParaRPr lang="it-IT"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2"/>
            <a:ext cx="7772400" cy="1362075"/>
          </a:xfrm>
        </p:spPr>
        <p:txBody>
          <a:bodyPr anchor="t"/>
          <a:lstStyle>
            <a:lvl1pPr algn="l">
              <a:defRPr sz="4000" b="1" cap="all"/>
            </a:lvl1pPr>
          </a:lstStyle>
          <a:p>
            <a:r>
              <a:rPr lang="it-IT"/>
              <a:t>Fare clic per modificare stile</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fld id="{D7939D90-49A5-4449-AD59-459E1818663C}" type="datetime1">
              <a:rPr lang="it-IT" smtClean="0"/>
              <a:pPr/>
              <a:t>06/04/2018</a:t>
            </a:fld>
            <a:endParaRPr lang="it-IT"/>
          </a:p>
        </p:txBody>
      </p:sp>
      <p:sp>
        <p:nvSpPr>
          <p:cNvPr id="5" name="Segnaposto piè di pagina 4"/>
          <p:cNvSpPr>
            <a:spLocks noGrp="1"/>
          </p:cNvSpPr>
          <p:nvPr>
            <p:ph type="ftr" sz="quarter" idx="11"/>
          </p:nvPr>
        </p:nvSpPr>
        <p:spPr/>
        <p:txBody>
          <a:bodyPr/>
          <a:lstStyle/>
          <a:p>
            <a:r>
              <a:rPr lang="it-IT"/>
              <a:t>© SEI - Società Editrice Internazionale p. a. - Torino</a:t>
            </a:r>
          </a:p>
        </p:txBody>
      </p:sp>
      <p:sp>
        <p:nvSpPr>
          <p:cNvPr id="6" name="Segnaposto numero diapositiva 5"/>
          <p:cNvSpPr>
            <a:spLocks noGrp="1"/>
          </p:cNvSpPr>
          <p:nvPr>
            <p:ph type="sldNum" sz="quarter" idx="12"/>
          </p:nvPr>
        </p:nvSpPr>
        <p:spPr/>
        <p:txBody>
          <a:bodyPr/>
          <a:lstStyle/>
          <a:p>
            <a:fld id="{0F6BE95D-56CA-4BCB-A610-3DF56BA1DB58}"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495300" y="1600202"/>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5029200" y="1600202"/>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C176FC20-4C68-42C9-B3F2-44D9C924C871}" type="datetime1">
              <a:rPr lang="it-IT" smtClean="0"/>
              <a:pPr/>
              <a:t>06/04/2018</a:t>
            </a:fld>
            <a:endParaRPr lang="it-IT"/>
          </a:p>
        </p:txBody>
      </p:sp>
      <p:sp>
        <p:nvSpPr>
          <p:cNvPr id="6" name="Segnaposto piè di pagina 5"/>
          <p:cNvSpPr>
            <a:spLocks noGrp="1"/>
          </p:cNvSpPr>
          <p:nvPr>
            <p:ph type="ftr" sz="quarter" idx="11"/>
          </p:nvPr>
        </p:nvSpPr>
        <p:spPr/>
        <p:txBody>
          <a:bodyPr/>
          <a:lstStyle/>
          <a:p>
            <a:r>
              <a:rPr lang="it-IT"/>
              <a:t>© SEI - Società Editrice Internazionale p. a. - Torino</a:t>
            </a:r>
          </a:p>
        </p:txBody>
      </p:sp>
      <p:sp>
        <p:nvSpPr>
          <p:cNvPr id="7" name="Segnaposto numero diapositiva 6"/>
          <p:cNvSpPr>
            <a:spLocks noGrp="1"/>
          </p:cNvSpPr>
          <p:nvPr>
            <p:ph type="sldNum" sz="quarter" idx="12"/>
          </p:nvPr>
        </p:nvSpPr>
        <p:spPr/>
        <p:txBody>
          <a:bodyPr/>
          <a:lstStyle/>
          <a:p>
            <a:fld id="{0F6BE95D-56CA-4BCB-A610-3DF56BA1DB58}"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a:t>Fare clic per modificare stile</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8E37E7F9-3758-4F53-BDDC-5E1762CEF253}" type="datetime1">
              <a:rPr lang="it-IT" smtClean="0"/>
              <a:pPr/>
              <a:t>06/04/2018</a:t>
            </a:fld>
            <a:endParaRPr lang="it-IT"/>
          </a:p>
        </p:txBody>
      </p:sp>
      <p:sp>
        <p:nvSpPr>
          <p:cNvPr id="8" name="Segnaposto piè di pagina 7"/>
          <p:cNvSpPr>
            <a:spLocks noGrp="1"/>
          </p:cNvSpPr>
          <p:nvPr>
            <p:ph type="ftr" sz="quarter" idx="11"/>
          </p:nvPr>
        </p:nvSpPr>
        <p:spPr/>
        <p:txBody>
          <a:bodyPr/>
          <a:lstStyle/>
          <a:p>
            <a:r>
              <a:rPr lang="it-IT"/>
              <a:t>© SEI - Società Editrice Internazionale p. a. - Torino</a:t>
            </a:r>
          </a:p>
        </p:txBody>
      </p:sp>
      <p:sp>
        <p:nvSpPr>
          <p:cNvPr id="9" name="Segnaposto numero diapositiva 8"/>
          <p:cNvSpPr>
            <a:spLocks noGrp="1"/>
          </p:cNvSpPr>
          <p:nvPr>
            <p:ph type="sldNum" sz="quarter" idx="12"/>
          </p:nvPr>
        </p:nvSpPr>
        <p:spPr/>
        <p:txBody>
          <a:bodyPr/>
          <a:lstStyle/>
          <a:p>
            <a:fld id="{0F6BE95D-56CA-4BCB-A610-3DF56BA1DB58}"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data 2"/>
          <p:cNvSpPr>
            <a:spLocks noGrp="1"/>
          </p:cNvSpPr>
          <p:nvPr>
            <p:ph type="dt" sz="half" idx="10"/>
          </p:nvPr>
        </p:nvSpPr>
        <p:spPr/>
        <p:txBody>
          <a:bodyPr/>
          <a:lstStyle/>
          <a:p>
            <a:fld id="{CD49F269-15F3-45F9-962B-70ED2AD3746E}" type="datetime1">
              <a:rPr lang="it-IT" smtClean="0"/>
              <a:pPr/>
              <a:t>06/04/2018</a:t>
            </a:fld>
            <a:endParaRPr lang="it-IT"/>
          </a:p>
        </p:txBody>
      </p:sp>
      <p:sp>
        <p:nvSpPr>
          <p:cNvPr id="4" name="Segnaposto piè di pagina 3"/>
          <p:cNvSpPr>
            <a:spLocks noGrp="1"/>
          </p:cNvSpPr>
          <p:nvPr>
            <p:ph type="ftr" sz="quarter" idx="11"/>
          </p:nvPr>
        </p:nvSpPr>
        <p:spPr/>
        <p:txBody>
          <a:bodyPr/>
          <a:lstStyle/>
          <a:p>
            <a:r>
              <a:rPr lang="it-IT"/>
              <a:t>© SEI - Società Editrice Internazionale p. a. - Torino</a:t>
            </a:r>
          </a:p>
        </p:txBody>
      </p:sp>
      <p:sp>
        <p:nvSpPr>
          <p:cNvPr id="5" name="Segnaposto numero diapositiva 4"/>
          <p:cNvSpPr>
            <a:spLocks noGrp="1"/>
          </p:cNvSpPr>
          <p:nvPr>
            <p:ph type="sldNum" sz="quarter" idx="12"/>
          </p:nvPr>
        </p:nvSpPr>
        <p:spPr/>
        <p:txBody>
          <a:bodyPr/>
          <a:lstStyle/>
          <a:p>
            <a:fld id="{0F6BE95D-56CA-4BCB-A610-3DF56BA1DB58}"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3AF19217-14AA-4CE7-9B01-6C11FE90180F}" type="datetime1">
              <a:rPr lang="it-IT" smtClean="0"/>
              <a:pPr/>
              <a:t>06/04/2018</a:t>
            </a:fld>
            <a:endParaRPr lang="it-IT"/>
          </a:p>
        </p:txBody>
      </p:sp>
      <p:sp>
        <p:nvSpPr>
          <p:cNvPr id="3" name="Segnaposto piè di pagina 2"/>
          <p:cNvSpPr>
            <a:spLocks noGrp="1"/>
          </p:cNvSpPr>
          <p:nvPr>
            <p:ph type="ftr" sz="quarter" idx="11"/>
          </p:nvPr>
        </p:nvSpPr>
        <p:spPr/>
        <p:txBody>
          <a:bodyPr/>
          <a:lstStyle/>
          <a:p>
            <a:r>
              <a:rPr lang="it-IT"/>
              <a:t>© SEI - Società Editrice Internazionale p. a. - Torino</a:t>
            </a:r>
          </a:p>
        </p:txBody>
      </p:sp>
      <p:sp>
        <p:nvSpPr>
          <p:cNvPr id="4" name="Segnaposto numero diapositiva 3"/>
          <p:cNvSpPr>
            <a:spLocks noGrp="1"/>
          </p:cNvSpPr>
          <p:nvPr>
            <p:ph type="sldNum" sz="quarter" idx="12"/>
          </p:nvPr>
        </p:nvSpPr>
        <p:spPr/>
        <p:txBody>
          <a:bodyPr/>
          <a:lstStyle/>
          <a:p>
            <a:fld id="{0F6BE95D-56CA-4BCB-A610-3DF56BA1DB58}"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stile</a:t>
            </a:r>
          </a:p>
        </p:txBody>
      </p:sp>
      <p:sp>
        <p:nvSpPr>
          <p:cNvPr id="3" name="Segnaposto contenuto 2"/>
          <p:cNvSpPr>
            <a:spLocks noGrp="1"/>
          </p:cNvSpPr>
          <p:nvPr>
            <p:ph idx="1"/>
          </p:nvPr>
        </p:nvSpPr>
        <p:spPr>
          <a:xfrm>
            <a:off x="3575051"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6F58CBEA-7FDE-46F4-B2F5-D8D21A95C2D2}" type="datetime1">
              <a:rPr lang="it-IT" smtClean="0"/>
              <a:pPr/>
              <a:t>06/04/2018</a:t>
            </a:fld>
            <a:endParaRPr lang="it-IT"/>
          </a:p>
        </p:txBody>
      </p:sp>
      <p:sp>
        <p:nvSpPr>
          <p:cNvPr id="6" name="Segnaposto piè di pagina 5"/>
          <p:cNvSpPr>
            <a:spLocks noGrp="1"/>
          </p:cNvSpPr>
          <p:nvPr>
            <p:ph type="ftr" sz="quarter" idx="11"/>
          </p:nvPr>
        </p:nvSpPr>
        <p:spPr/>
        <p:txBody>
          <a:bodyPr/>
          <a:lstStyle/>
          <a:p>
            <a:r>
              <a:rPr lang="it-IT"/>
              <a:t>© SEI - Società Editrice Internazionale p. a. - Torino</a:t>
            </a:r>
          </a:p>
        </p:txBody>
      </p:sp>
      <p:sp>
        <p:nvSpPr>
          <p:cNvPr id="7" name="Segnaposto numero diapositiva 6"/>
          <p:cNvSpPr>
            <a:spLocks noGrp="1"/>
          </p:cNvSpPr>
          <p:nvPr>
            <p:ph type="sldNum" sz="quarter" idx="12"/>
          </p:nvPr>
        </p:nvSpPr>
        <p:spPr/>
        <p:txBody>
          <a:bodyPr/>
          <a:lstStyle/>
          <a:p>
            <a:fld id="{0F6BE95D-56CA-4BCB-A610-3DF56BA1DB58}"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stile</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Trascinare l'immagine su un segnaposto o fare clic sull'icona per aggiungerla</a:t>
            </a:r>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704D1FC4-7105-4313-89FE-FEDE599493DC}" type="datetime1">
              <a:rPr lang="it-IT" smtClean="0"/>
              <a:pPr/>
              <a:t>06/04/2018</a:t>
            </a:fld>
            <a:endParaRPr lang="it-IT"/>
          </a:p>
        </p:txBody>
      </p:sp>
      <p:sp>
        <p:nvSpPr>
          <p:cNvPr id="6" name="Segnaposto piè di pagina 5"/>
          <p:cNvSpPr>
            <a:spLocks noGrp="1"/>
          </p:cNvSpPr>
          <p:nvPr>
            <p:ph type="ftr" sz="quarter" idx="11"/>
          </p:nvPr>
        </p:nvSpPr>
        <p:spPr/>
        <p:txBody>
          <a:bodyPr/>
          <a:lstStyle/>
          <a:p>
            <a:r>
              <a:rPr lang="it-IT"/>
              <a:t>© SEI - Società Editrice Internazionale p. a. - Torino</a:t>
            </a:r>
          </a:p>
        </p:txBody>
      </p:sp>
      <p:sp>
        <p:nvSpPr>
          <p:cNvPr id="7" name="Segnaposto numero diapositiva 6"/>
          <p:cNvSpPr>
            <a:spLocks noGrp="1"/>
          </p:cNvSpPr>
          <p:nvPr>
            <p:ph type="sldNum" sz="quarter" idx="12"/>
          </p:nvPr>
        </p:nvSpPr>
        <p:spPr/>
        <p:txBody>
          <a:bodyPr/>
          <a:lstStyle/>
          <a:p>
            <a:fld id="{0F6BE95D-56CA-4BCB-A610-3DF56BA1DB58}"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a:stretch>
        </a:blip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1C31B9-458B-4ED6-8FDF-594244701B62}" type="datetime1">
              <a:rPr lang="it-IT" smtClean="0"/>
              <a:pPr/>
              <a:t>06/04/2018</a:t>
            </a:fld>
            <a:endParaRPr lang="it-IT"/>
          </a:p>
        </p:txBody>
      </p:sp>
      <p:sp>
        <p:nvSpPr>
          <p:cNvPr id="5" name="Segnaposto piè di pagina 4"/>
          <p:cNvSpPr>
            <a:spLocks noGrp="1"/>
          </p:cNvSpPr>
          <p:nvPr>
            <p:ph type="ftr" sz="quarter" idx="3"/>
          </p:nvPr>
        </p:nvSpPr>
        <p:spPr>
          <a:xfrm>
            <a:off x="5413792" y="6492875"/>
            <a:ext cx="373020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a:latin typeface="Lato" pitchFamily="34" charset="0"/>
                <a:sym typeface="Symbol"/>
              </a:rPr>
              <a:t>© SEI - Società Editrice Internazionale p. a. - Torino</a:t>
            </a:r>
            <a:endParaRPr lang="it-IT" dirty="0"/>
          </a:p>
        </p:txBody>
      </p:sp>
      <p:sp>
        <p:nvSpPr>
          <p:cNvPr id="6" name="Segnaposto numero diapositiva 5"/>
          <p:cNvSpPr>
            <a:spLocks noGrp="1"/>
          </p:cNvSpPr>
          <p:nvPr>
            <p:ph type="sldNum" sz="quarter" idx="4"/>
          </p:nvPr>
        </p:nvSpPr>
        <p:spPr>
          <a:xfrm>
            <a:off x="7010400" y="0"/>
            <a:ext cx="2133600" cy="365125"/>
          </a:xfrm>
          <a:prstGeom prst="rect">
            <a:avLst/>
          </a:prstGeom>
        </p:spPr>
        <p:txBody>
          <a:bodyPr vert="horz" lIns="91440" tIns="45720" rIns="91440" bIns="45720" rtlCol="0" anchor="ctr"/>
          <a:lstStyle>
            <a:lvl1pPr algn="r">
              <a:defRPr sz="1200" baseline="0">
                <a:solidFill>
                  <a:schemeClr val="bg1"/>
                </a:solidFill>
                <a:latin typeface="Lao UI" pitchFamily="34" charset="0"/>
              </a:defRPr>
            </a:lvl1pPr>
          </a:lstStyle>
          <a:p>
            <a:fld id="{0F6BE95D-56CA-4BCB-A610-3DF56BA1DB58}" type="slidenum">
              <a:rPr lang="it-IT" smtClean="0"/>
              <a:pPr/>
              <a:t>‹N›</a:t>
            </a:fld>
            <a:endParaRPr lang="it-IT"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11560" y="1628800"/>
            <a:ext cx="7772400" cy="2886144"/>
          </a:xfrm>
        </p:spPr>
        <p:txBody>
          <a:bodyPr>
            <a:noAutofit/>
          </a:bodyPr>
          <a:lstStyle/>
          <a:p>
            <a:pPr>
              <a:lnSpc>
                <a:spcPct val="150000"/>
              </a:lnSpc>
            </a:pPr>
            <a:r>
              <a:rPr lang="it-IT" sz="4000" b="1" dirty="0">
                <a:solidFill>
                  <a:srgbClr val="0059A5"/>
                </a:solidFill>
              </a:rPr>
              <a:t>LO STRESS NEGLI AMBIENTI DI LAVORO</a:t>
            </a:r>
          </a:p>
        </p:txBody>
      </p:sp>
      <p:sp>
        <p:nvSpPr>
          <p:cNvPr id="6" name="Segnaposto piè di pagina 5"/>
          <p:cNvSpPr>
            <a:spLocks noGrp="1"/>
          </p:cNvSpPr>
          <p:nvPr>
            <p:ph type="ftr" sz="quarter" idx="11"/>
          </p:nvPr>
        </p:nvSpPr>
        <p:spPr/>
        <p:txBody>
          <a:bodyPr vert="horz" lIns="91440" tIns="45720" rIns="91440" bIns="0" rtlCol="0" anchor="ctr"/>
          <a:lstStyle/>
          <a:p>
            <a:pPr algn="r"/>
            <a:r>
              <a:rPr lang="it-IT" sz="1000" dirty="0"/>
              <a:t>© SEI - Società Editrice Internazionale p. a. - Torino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F7A85AF-8DC4-4524-B1B1-E4CF3A19794A}"/>
              </a:ext>
            </a:extLst>
          </p:cNvPr>
          <p:cNvSpPr>
            <a:spLocks noGrp="1"/>
          </p:cNvSpPr>
          <p:nvPr>
            <p:ph sz="half" idx="1"/>
          </p:nvPr>
        </p:nvSpPr>
        <p:spPr>
          <a:xfrm>
            <a:off x="467544" y="612771"/>
            <a:ext cx="8453261" cy="2024141"/>
          </a:xfrm>
        </p:spPr>
        <p:txBody>
          <a:bodyPr>
            <a:normAutofit fontScale="92500" lnSpcReduction="10000"/>
          </a:bodyPr>
          <a:lstStyle/>
          <a:p>
            <a:pPr marL="0" indent="0">
              <a:buNone/>
            </a:pPr>
            <a:r>
              <a:rPr lang="it-IT" dirty="0"/>
              <a:t>Si definisce </a:t>
            </a:r>
            <a:r>
              <a:rPr lang="it-IT" b="1" dirty="0"/>
              <a:t>stress lavoro correlato </a:t>
            </a:r>
            <a:r>
              <a:rPr lang="it-IT" dirty="0"/>
              <a:t>la </a:t>
            </a:r>
            <a:r>
              <a:rPr lang="it-IT" b="1" dirty="0"/>
              <a:t>percezione di squilibrio</a:t>
            </a:r>
            <a:r>
              <a:rPr lang="it-IT" b="1" i="1" dirty="0"/>
              <a:t> </a:t>
            </a:r>
            <a:r>
              <a:rPr lang="it-IT" dirty="0"/>
              <a:t>avvertita dal lavoratore quando le richieste del contenuto, dell’organizzazione e dell’ambiente di lavoro eccedono le capacità individuali per fronteggiare tali richieste (</a:t>
            </a:r>
            <a:r>
              <a:rPr lang="it-IT" i="1" dirty="0" err="1"/>
              <a:t>European</a:t>
            </a:r>
            <a:r>
              <a:rPr lang="it-IT" i="1" dirty="0"/>
              <a:t> Agency for </a:t>
            </a:r>
            <a:r>
              <a:rPr lang="it-IT" i="1" dirty="0" err="1"/>
              <a:t>Safety</a:t>
            </a:r>
            <a:r>
              <a:rPr lang="it-IT" i="1" dirty="0"/>
              <a:t> and </a:t>
            </a:r>
            <a:r>
              <a:rPr lang="it-IT" i="1" dirty="0" err="1"/>
              <a:t>Health</a:t>
            </a:r>
            <a:r>
              <a:rPr lang="it-IT" i="1" dirty="0"/>
              <a:t> </a:t>
            </a:r>
            <a:r>
              <a:rPr lang="it-IT" i="1" dirty="0" err="1"/>
              <a:t>at</a:t>
            </a:r>
            <a:r>
              <a:rPr lang="it-IT" i="1" dirty="0"/>
              <a:t> Work</a:t>
            </a:r>
            <a:r>
              <a:rPr lang="it-IT" dirty="0"/>
              <a:t>).</a:t>
            </a:r>
          </a:p>
        </p:txBody>
      </p:sp>
      <p:sp>
        <p:nvSpPr>
          <p:cNvPr id="5" name="Segnaposto piè di pagina 4">
            <a:extLst>
              <a:ext uri="{FF2B5EF4-FFF2-40B4-BE49-F238E27FC236}">
                <a16:creationId xmlns:a16="http://schemas.microsoft.com/office/drawing/2014/main" id="{ED273DE5-1BA8-4871-9837-735B4BEF6EC6}"/>
              </a:ext>
            </a:extLst>
          </p:cNvPr>
          <p:cNvSpPr>
            <a:spLocks noGrp="1"/>
          </p:cNvSpPr>
          <p:nvPr>
            <p:ph type="ftr" sz="quarter" idx="11"/>
          </p:nvPr>
        </p:nvSpPr>
        <p:spPr/>
        <p:txBody>
          <a:bodyPr/>
          <a:lstStyle/>
          <a:p>
            <a:r>
              <a:rPr lang="it-IT"/>
              <a:t>© SEI - Società Editrice Internazionale p. a. - Torino</a:t>
            </a:r>
          </a:p>
        </p:txBody>
      </p:sp>
      <p:sp>
        <p:nvSpPr>
          <p:cNvPr id="6" name="Segnaposto numero diapositiva 5">
            <a:extLst>
              <a:ext uri="{FF2B5EF4-FFF2-40B4-BE49-F238E27FC236}">
                <a16:creationId xmlns:a16="http://schemas.microsoft.com/office/drawing/2014/main" id="{41F93313-6767-4219-B73F-B2182D5A1CF6}"/>
              </a:ext>
            </a:extLst>
          </p:cNvPr>
          <p:cNvSpPr>
            <a:spLocks noGrp="1"/>
          </p:cNvSpPr>
          <p:nvPr>
            <p:ph type="sldNum" sz="quarter" idx="12"/>
          </p:nvPr>
        </p:nvSpPr>
        <p:spPr/>
        <p:txBody>
          <a:bodyPr/>
          <a:lstStyle/>
          <a:p>
            <a:fld id="{0F6BE95D-56CA-4BCB-A610-3DF56BA1DB58}" type="slidenum">
              <a:rPr lang="it-IT" smtClean="0"/>
              <a:pPr/>
              <a:t>2</a:t>
            </a:fld>
            <a:endParaRPr lang="it-IT"/>
          </a:p>
        </p:txBody>
      </p:sp>
      <p:pic>
        <p:nvPicPr>
          <p:cNvPr id="7" name="Immagine 6">
            <a:extLst>
              <a:ext uri="{FF2B5EF4-FFF2-40B4-BE49-F238E27FC236}">
                <a16:creationId xmlns:a16="http://schemas.microsoft.com/office/drawing/2014/main" id="{1BD4EA7E-17BF-4D34-A07E-7075EB5FECEC}"/>
              </a:ext>
            </a:extLst>
          </p:cNvPr>
          <p:cNvPicPr>
            <a:picLocks noChangeAspect="1"/>
          </p:cNvPicPr>
          <p:nvPr/>
        </p:nvPicPr>
        <p:blipFill>
          <a:blip r:embed="rId2"/>
          <a:stretch>
            <a:fillRect/>
          </a:stretch>
        </p:blipFill>
        <p:spPr>
          <a:xfrm>
            <a:off x="539552" y="2789935"/>
            <a:ext cx="7055768" cy="3455294"/>
          </a:xfrm>
          <a:prstGeom prst="rect">
            <a:avLst/>
          </a:prstGeom>
        </p:spPr>
      </p:pic>
    </p:spTree>
    <p:extLst>
      <p:ext uri="{BB962C8B-B14F-4D97-AF65-F5344CB8AC3E}">
        <p14:creationId xmlns:p14="http://schemas.microsoft.com/office/powerpoint/2010/main" val="1332200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FEAE86C-C01D-4937-81D4-C45072DB7D5F}"/>
              </a:ext>
            </a:extLst>
          </p:cNvPr>
          <p:cNvSpPr>
            <a:spLocks noGrp="1"/>
          </p:cNvSpPr>
          <p:nvPr>
            <p:ph sz="half" idx="1"/>
          </p:nvPr>
        </p:nvSpPr>
        <p:spPr>
          <a:xfrm>
            <a:off x="755576" y="464120"/>
            <a:ext cx="7361758" cy="1020664"/>
          </a:xfrm>
        </p:spPr>
        <p:txBody>
          <a:bodyPr>
            <a:normAutofit fontScale="92500"/>
          </a:bodyPr>
          <a:lstStyle/>
          <a:p>
            <a:pPr marL="0" indent="0">
              <a:buNone/>
            </a:pPr>
            <a:r>
              <a:rPr lang="it-IT" dirty="0"/>
              <a:t>Lo stress da lavoro può </a:t>
            </a:r>
            <a:r>
              <a:rPr lang="it-IT" b="1" dirty="0"/>
              <a:t>interessare qualsiasi posto di lavoro</a:t>
            </a:r>
            <a:r>
              <a:rPr lang="it-IT" b="1" i="1" dirty="0"/>
              <a:t> </a:t>
            </a:r>
            <a:r>
              <a:rPr lang="it-IT" dirty="0"/>
              <a:t>e </a:t>
            </a:r>
            <a:r>
              <a:rPr lang="it-IT" b="1" dirty="0"/>
              <a:t>colpire qualunque lavoratore</a:t>
            </a:r>
            <a:r>
              <a:rPr lang="it-IT" dirty="0"/>
              <a:t>. </a:t>
            </a:r>
          </a:p>
          <a:p>
            <a:pPr marL="0" indent="0">
              <a:buNone/>
            </a:pPr>
            <a:endParaRPr lang="it-IT" dirty="0"/>
          </a:p>
        </p:txBody>
      </p:sp>
      <p:sp>
        <p:nvSpPr>
          <p:cNvPr id="4" name="Segnaposto contenuto 3">
            <a:extLst>
              <a:ext uri="{FF2B5EF4-FFF2-40B4-BE49-F238E27FC236}">
                <a16:creationId xmlns:a16="http://schemas.microsoft.com/office/drawing/2014/main" id="{837D27A8-9500-45CC-ACE0-8856C03A7EFF}"/>
              </a:ext>
            </a:extLst>
          </p:cNvPr>
          <p:cNvSpPr>
            <a:spLocks noGrp="1"/>
          </p:cNvSpPr>
          <p:nvPr>
            <p:ph sz="half" idx="2"/>
          </p:nvPr>
        </p:nvSpPr>
        <p:spPr>
          <a:xfrm>
            <a:off x="5940152" y="1484784"/>
            <a:ext cx="2708548" cy="4641381"/>
          </a:xfrm>
        </p:spPr>
        <p:txBody>
          <a:bodyPr>
            <a:normAutofit fontScale="92500"/>
          </a:bodyPr>
          <a:lstStyle/>
          <a:p>
            <a:pPr marL="0" indent="0">
              <a:buNone/>
            </a:pPr>
            <a:r>
              <a:rPr lang="it-IT" dirty="0"/>
              <a:t>Le statistiche hanno evidenziato che in Europa lo stress lavoro correlato</a:t>
            </a:r>
            <a:r>
              <a:rPr lang="it-IT" b="1" i="1" dirty="0"/>
              <a:t> </a:t>
            </a:r>
            <a:r>
              <a:rPr lang="it-IT" dirty="0"/>
              <a:t>è il problema di salute più frequente, legato all’attività lavorativa, dopo i disturbi muscolo-scheletrici.</a:t>
            </a:r>
          </a:p>
          <a:p>
            <a:pPr marL="0" indent="0">
              <a:buNone/>
            </a:pPr>
            <a:endParaRPr lang="it-IT" dirty="0"/>
          </a:p>
        </p:txBody>
      </p:sp>
      <p:sp>
        <p:nvSpPr>
          <p:cNvPr id="5" name="Segnaposto piè di pagina 4">
            <a:extLst>
              <a:ext uri="{FF2B5EF4-FFF2-40B4-BE49-F238E27FC236}">
                <a16:creationId xmlns:a16="http://schemas.microsoft.com/office/drawing/2014/main" id="{44145B40-F666-4617-B23E-4F02A57A7A96}"/>
              </a:ext>
            </a:extLst>
          </p:cNvPr>
          <p:cNvSpPr>
            <a:spLocks noGrp="1"/>
          </p:cNvSpPr>
          <p:nvPr>
            <p:ph type="ftr" sz="quarter" idx="11"/>
          </p:nvPr>
        </p:nvSpPr>
        <p:spPr/>
        <p:txBody>
          <a:bodyPr/>
          <a:lstStyle/>
          <a:p>
            <a:r>
              <a:rPr lang="it-IT"/>
              <a:t>© SEI - Società Editrice Internazionale p. a. - Torino</a:t>
            </a:r>
          </a:p>
        </p:txBody>
      </p:sp>
      <p:sp>
        <p:nvSpPr>
          <p:cNvPr id="6" name="Segnaposto numero diapositiva 5">
            <a:extLst>
              <a:ext uri="{FF2B5EF4-FFF2-40B4-BE49-F238E27FC236}">
                <a16:creationId xmlns:a16="http://schemas.microsoft.com/office/drawing/2014/main" id="{98A8D88B-0CEC-47E3-90E7-2D3694B9481D}"/>
              </a:ext>
            </a:extLst>
          </p:cNvPr>
          <p:cNvSpPr>
            <a:spLocks noGrp="1"/>
          </p:cNvSpPr>
          <p:nvPr>
            <p:ph type="sldNum" sz="quarter" idx="12"/>
          </p:nvPr>
        </p:nvSpPr>
        <p:spPr/>
        <p:txBody>
          <a:bodyPr/>
          <a:lstStyle/>
          <a:p>
            <a:fld id="{0F6BE95D-56CA-4BCB-A610-3DF56BA1DB58}" type="slidenum">
              <a:rPr lang="it-IT" smtClean="0"/>
              <a:pPr/>
              <a:t>3</a:t>
            </a:fld>
            <a:endParaRPr lang="it-IT"/>
          </a:p>
        </p:txBody>
      </p:sp>
      <p:pic>
        <p:nvPicPr>
          <p:cNvPr id="7" name="Immagine 6">
            <a:extLst>
              <a:ext uri="{FF2B5EF4-FFF2-40B4-BE49-F238E27FC236}">
                <a16:creationId xmlns:a16="http://schemas.microsoft.com/office/drawing/2014/main" id="{56DE94FC-B4C1-40B1-B7F4-EA731F187F53}"/>
              </a:ext>
            </a:extLst>
          </p:cNvPr>
          <p:cNvPicPr/>
          <p:nvPr/>
        </p:nvPicPr>
        <p:blipFill>
          <a:blip r:embed="rId2">
            <a:extLst>
              <a:ext uri="{28A0092B-C50C-407E-A947-70E740481C1C}">
                <a14:useLocalDpi xmlns:a14="http://schemas.microsoft.com/office/drawing/2010/main" val="0"/>
              </a:ext>
            </a:extLst>
          </a:blip>
          <a:stretch>
            <a:fillRect/>
          </a:stretch>
        </p:blipFill>
        <p:spPr>
          <a:xfrm>
            <a:off x="721965" y="1591951"/>
            <a:ext cx="5156200" cy="2900045"/>
          </a:xfrm>
          <a:prstGeom prst="rect">
            <a:avLst/>
          </a:prstGeom>
        </p:spPr>
      </p:pic>
    </p:spTree>
    <p:extLst>
      <p:ext uri="{BB962C8B-B14F-4D97-AF65-F5344CB8AC3E}">
        <p14:creationId xmlns:p14="http://schemas.microsoft.com/office/powerpoint/2010/main" val="3350054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2D24E76-E301-46DB-9947-FF1F935BB85A}"/>
              </a:ext>
            </a:extLst>
          </p:cNvPr>
          <p:cNvSpPr>
            <a:spLocks noGrp="1"/>
          </p:cNvSpPr>
          <p:nvPr>
            <p:ph sz="half" idx="1"/>
          </p:nvPr>
        </p:nvSpPr>
        <p:spPr>
          <a:xfrm>
            <a:off x="495300" y="1484784"/>
            <a:ext cx="3284612" cy="5073429"/>
          </a:xfrm>
        </p:spPr>
        <p:txBody>
          <a:bodyPr>
            <a:normAutofit fontScale="70000" lnSpcReduction="20000"/>
          </a:bodyPr>
          <a:lstStyle/>
          <a:p>
            <a:pPr marL="180975" indent="-180975"/>
            <a:r>
              <a:rPr lang="it-IT" sz="3200" b="1" dirty="0"/>
              <a:t>comportamentali</a:t>
            </a:r>
            <a:r>
              <a:rPr lang="it-IT" sz="3200" b="1" i="1" dirty="0"/>
              <a:t> </a:t>
            </a:r>
            <a:r>
              <a:rPr lang="it-IT" sz="3200" dirty="0"/>
              <a:t>(insicurezza, indecisione, riduzione della capacità di giudizio, difficoltà nei rapporti interpersonali…),</a:t>
            </a:r>
          </a:p>
          <a:p>
            <a:pPr marL="180975" indent="-180975"/>
            <a:r>
              <a:rPr lang="it-IT" sz="3200" b="1" dirty="0"/>
              <a:t>psicologici</a:t>
            </a:r>
            <a:r>
              <a:rPr lang="it-IT" sz="3200" b="1" i="1" dirty="0"/>
              <a:t> </a:t>
            </a:r>
            <a:r>
              <a:rPr lang="it-IT" sz="3200" dirty="0"/>
              <a:t>(riduzione dell’attenzione e della concentrazione, irritabilità, ansia, crisi depressive, pessimismo…),</a:t>
            </a:r>
          </a:p>
          <a:p>
            <a:pPr marL="180975" indent="-180975"/>
            <a:r>
              <a:rPr lang="it-IT" sz="3200" b="1" dirty="0"/>
              <a:t>fisici</a:t>
            </a:r>
            <a:r>
              <a:rPr lang="it-IT" sz="3200" b="1" i="1" dirty="0"/>
              <a:t> </a:t>
            </a:r>
            <a:r>
              <a:rPr lang="it-IT" sz="3200" dirty="0"/>
              <a:t>e </a:t>
            </a:r>
            <a:r>
              <a:rPr lang="it-IT" sz="3200" b="1" dirty="0"/>
              <a:t>psicosomatici</a:t>
            </a:r>
            <a:r>
              <a:rPr lang="it-IT" sz="3200" b="1" i="1" dirty="0"/>
              <a:t> </a:t>
            </a:r>
            <a:r>
              <a:rPr lang="it-IT" sz="3200" dirty="0"/>
              <a:t>(disturbi dell’apparato gastroenterico, cardiocircolatori, respiratori, locomotori e del sonno).</a:t>
            </a:r>
          </a:p>
          <a:p>
            <a:pPr marL="0" indent="0">
              <a:buNone/>
            </a:pPr>
            <a:endParaRPr lang="it-IT" dirty="0"/>
          </a:p>
        </p:txBody>
      </p:sp>
      <p:sp>
        <p:nvSpPr>
          <p:cNvPr id="4" name="Segnaposto contenuto 3">
            <a:extLst>
              <a:ext uri="{FF2B5EF4-FFF2-40B4-BE49-F238E27FC236}">
                <a16:creationId xmlns:a16="http://schemas.microsoft.com/office/drawing/2014/main" id="{36DBFC99-A353-4A70-9F6C-75AEEE943185}"/>
              </a:ext>
            </a:extLst>
          </p:cNvPr>
          <p:cNvSpPr>
            <a:spLocks noGrp="1"/>
          </p:cNvSpPr>
          <p:nvPr>
            <p:ph sz="half" idx="2"/>
          </p:nvPr>
        </p:nvSpPr>
        <p:spPr>
          <a:xfrm>
            <a:off x="463885" y="725165"/>
            <a:ext cx="8140563" cy="687611"/>
          </a:xfrm>
        </p:spPr>
        <p:txBody>
          <a:bodyPr>
            <a:normAutofit fontScale="70000" lnSpcReduction="20000"/>
          </a:bodyPr>
          <a:lstStyle/>
          <a:p>
            <a:pPr marL="0" indent="0">
              <a:buNone/>
            </a:pPr>
            <a:r>
              <a:rPr lang="it-IT" sz="3200" dirty="0"/>
              <a:t>Un’esposizione prolungata a fattori che generano stress può essere fonte di rischio per la salute dell’individuo, con </a:t>
            </a:r>
            <a:r>
              <a:rPr lang="it-IT" sz="3200" b="1" dirty="0"/>
              <a:t>sintomi</a:t>
            </a:r>
            <a:r>
              <a:rPr lang="it-IT" sz="3200" dirty="0"/>
              <a:t>:</a:t>
            </a:r>
          </a:p>
          <a:p>
            <a:pPr marL="0" indent="0">
              <a:buNone/>
            </a:pPr>
            <a:endParaRPr lang="it-IT" sz="3100" dirty="0"/>
          </a:p>
        </p:txBody>
      </p:sp>
      <p:sp>
        <p:nvSpPr>
          <p:cNvPr id="5" name="Segnaposto piè di pagina 4">
            <a:extLst>
              <a:ext uri="{FF2B5EF4-FFF2-40B4-BE49-F238E27FC236}">
                <a16:creationId xmlns:a16="http://schemas.microsoft.com/office/drawing/2014/main" id="{851FA84C-4F5C-4B20-B051-E7C2C3B98449}"/>
              </a:ext>
            </a:extLst>
          </p:cNvPr>
          <p:cNvSpPr>
            <a:spLocks noGrp="1"/>
          </p:cNvSpPr>
          <p:nvPr>
            <p:ph type="ftr" sz="quarter" idx="11"/>
          </p:nvPr>
        </p:nvSpPr>
        <p:spPr/>
        <p:txBody>
          <a:bodyPr/>
          <a:lstStyle/>
          <a:p>
            <a:r>
              <a:rPr lang="it-IT"/>
              <a:t>© SEI - Società Editrice Internazionale p. a. - Torino</a:t>
            </a:r>
          </a:p>
        </p:txBody>
      </p:sp>
      <p:sp>
        <p:nvSpPr>
          <p:cNvPr id="6" name="Segnaposto numero diapositiva 5">
            <a:extLst>
              <a:ext uri="{FF2B5EF4-FFF2-40B4-BE49-F238E27FC236}">
                <a16:creationId xmlns:a16="http://schemas.microsoft.com/office/drawing/2014/main" id="{A8CDB48A-8E0B-41B6-8D64-E7617120229B}"/>
              </a:ext>
            </a:extLst>
          </p:cNvPr>
          <p:cNvSpPr>
            <a:spLocks noGrp="1"/>
          </p:cNvSpPr>
          <p:nvPr>
            <p:ph type="sldNum" sz="quarter" idx="12"/>
          </p:nvPr>
        </p:nvSpPr>
        <p:spPr/>
        <p:txBody>
          <a:bodyPr/>
          <a:lstStyle/>
          <a:p>
            <a:fld id="{0F6BE95D-56CA-4BCB-A610-3DF56BA1DB58}" type="slidenum">
              <a:rPr lang="it-IT" smtClean="0"/>
              <a:pPr/>
              <a:t>4</a:t>
            </a:fld>
            <a:endParaRPr lang="it-IT"/>
          </a:p>
        </p:txBody>
      </p:sp>
      <p:pic>
        <p:nvPicPr>
          <p:cNvPr id="7" name="Immagine 6">
            <a:extLst>
              <a:ext uri="{FF2B5EF4-FFF2-40B4-BE49-F238E27FC236}">
                <a16:creationId xmlns:a16="http://schemas.microsoft.com/office/drawing/2014/main" id="{3A85E657-CA27-4186-8CC1-B7D9DEF5969A}"/>
              </a:ext>
            </a:extLst>
          </p:cNvPr>
          <p:cNvPicPr/>
          <p:nvPr/>
        </p:nvPicPr>
        <p:blipFill>
          <a:blip r:embed="rId2">
            <a:extLst>
              <a:ext uri="{28A0092B-C50C-407E-A947-70E740481C1C}">
                <a14:useLocalDpi xmlns:a14="http://schemas.microsoft.com/office/drawing/2010/main" val="0"/>
              </a:ext>
            </a:extLst>
          </a:blip>
          <a:stretch>
            <a:fillRect/>
          </a:stretch>
        </p:blipFill>
        <p:spPr>
          <a:xfrm>
            <a:off x="3779912" y="2022538"/>
            <a:ext cx="5040560" cy="2737862"/>
          </a:xfrm>
          <a:prstGeom prst="rect">
            <a:avLst/>
          </a:prstGeom>
        </p:spPr>
      </p:pic>
    </p:spTree>
    <p:extLst>
      <p:ext uri="{BB962C8B-B14F-4D97-AF65-F5344CB8AC3E}">
        <p14:creationId xmlns:p14="http://schemas.microsoft.com/office/powerpoint/2010/main" val="30697629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75AD701-3072-48B9-BD46-02CB262EA5DE}"/>
              </a:ext>
            </a:extLst>
          </p:cNvPr>
          <p:cNvSpPr>
            <a:spLocks noGrp="1"/>
          </p:cNvSpPr>
          <p:nvPr>
            <p:ph sz="half" idx="1"/>
          </p:nvPr>
        </p:nvSpPr>
        <p:spPr>
          <a:xfrm>
            <a:off x="608184" y="476672"/>
            <a:ext cx="7780240" cy="1828797"/>
          </a:xfrm>
        </p:spPr>
        <p:txBody>
          <a:bodyPr>
            <a:normAutofit lnSpcReduction="10000"/>
          </a:bodyPr>
          <a:lstStyle/>
          <a:p>
            <a:pPr marL="0" indent="0">
              <a:buNone/>
            </a:pPr>
            <a:r>
              <a:rPr lang="it-IT" dirty="0"/>
              <a:t>Lo stress è una </a:t>
            </a:r>
            <a:r>
              <a:rPr lang="it-IT" b="1" dirty="0"/>
              <a:t>fonte di rischio anche per l’azienda</a:t>
            </a:r>
            <a:r>
              <a:rPr lang="it-IT" dirty="0"/>
              <a:t>, con effetti su prestazione e produttività del personale, incidenti da errore umano, turnover del personale, assenteismo ecc.</a:t>
            </a:r>
          </a:p>
        </p:txBody>
      </p:sp>
      <p:sp>
        <p:nvSpPr>
          <p:cNvPr id="4" name="Segnaposto contenuto 3">
            <a:extLst>
              <a:ext uri="{FF2B5EF4-FFF2-40B4-BE49-F238E27FC236}">
                <a16:creationId xmlns:a16="http://schemas.microsoft.com/office/drawing/2014/main" id="{1E192060-2B70-4EB6-9F65-ACFEF5A2DF9C}"/>
              </a:ext>
            </a:extLst>
          </p:cNvPr>
          <p:cNvSpPr>
            <a:spLocks noGrp="1"/>
          </p:cNvSpPr>
          <p:nvPr>
            <p:ph sz="half" idx="2"/>
          </p:nvPr>
        </p:nvSpPr>
        <p:spPr>
          <a:xfrm>
            <a:off x="769784" y="5558707"/>
            <a:ext cx="7776864" cy="894629"/>
          </a:xfrm>
        </p:spPr>
        <p:txBody>
          <a:bodyPr>
            <a:normAutofit lnSpcReduction="10000"/>
          </a:bodyPr>
          <a:lstStyle/>
          <a:p>
            <a:pPr marL="0" indent="0">
              <a:buNone/>
            </a:pPr>
            <a:r>
              <a:rPr lang="it-IT" dirty="0"/>
              <a:t> Tutti questi elementi rappresentano dei costi di gestione.</a:t>
            </a:r>
          </a:p>
        </p:txBody>
      </p:sp>
      <p:sp>
        <p:nvSpPr>
          <p:cNvPr id="5" name="Segnaposto piè di pagina 4">
            <a:extLst>
              <a:ext uri="{FF2B5EF4-FFF2-40B4-BE49-F238E27FC236}">
                <a16:creationId xmlns:a16="http://schemas.microsoft.com/office/drawing/2014/main" id="{D95592A4-C1F7-4F96-BCDF-70884F291660}"/>
              </a:ext>
            </a:extLst>
          </p:cNvPr>
          <p:cNvSpPr>
            <a:spLocks noGrp="1"/>
          </p:cNvSpPr>
          <p:nvPr>
            <p:ph type="ftr" sz="quarter" idx="11"/>
          </p:nvPr>
        </p:nvSpPr>
        <p:spPr/>
        <p:txBody>
          <a:bodyPr/>
          <a:lstStyle/>
          <a:p>
            <a:r>
              <a:rPr lang="it-IT"/>
              <a:t>© SEI - Società Editrice Internazionale p. a. - Torino</a:t>
            </a:r>
          </a:p>
        </p:txBody>
      </p:sp>
      <p:sp>
        <p:nvSpPr>
          <p:cNvPr id="6" name="Segnaposto numero diapositiva 5">
            <a:extLst>
              <a:ext uri="{FF2B5EF4-FFF2-40B4-BE49-F238E27FC236}">
                <a16:creationId xmlns:a16="http://schemas.microsoft.com/office/drawing/2014/main" id="{483BDA10-3E21-4B77-8B06-D5F0DF6014AF}"/>
              </a:ext>
            </a:extLst>
          </p:cNvPr>
          <p:cNvSpPr>
            <a:spLocks noGrp="1"/>
          </p:cNvSpPr>
          <p:nvPr>
            <p:ph type="sldNum" sz="quarter" idx="12"/>
          </p:nvPr>
        </p:nvSpPr>
        <p:spPr/>
        <p:txBody>
          <a:bodyPr/>
          <a:lstStyle/>
          <a:p>
            <a:fld id="{0F6BE95D-56CA-4BCB-A610-3DF56BA1DB58}" type="slidenum">
              <a:rPr lang="it-IT" smtClean="0"/>
              <a:pPr/>
              <a:t>5</a:t>
            </a:fld>
            <a:endParaRPr lang="it-IT"/>
          </a:p>
        </p:txBody>
      </p:sp>
      <p:pic>
        <p:nvPicPr>
          <p:cNvPr id="7" name="Immagine 6">
            <a:extLst>
              <a:ext uri="{FF2B5EF4-FFF2-40B4-BE49-F238E27FC236}">
                <a16:creationId xmlns:a16="http://schemas.microsoft.com/office/drawing/2014/main" id="{20076283-3D46-4C8F-A73C-EBE9F11E96E6}"/>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471368" y="2418952"/>
            <a:ext cx="6201264" cy="3100216"/>
          </a:xfrm>
          <a:prstGeom prst="rect">
            <a:avLst/>
          </a:prstGeom>
        </p:spPr>
      </p:pic>
    </p:spTree>
    <p:extLst>
      <p:ext uri="{BB962C8B-B14F-4D97-AF65-F5344CB8AC3E}">
        <p14:creationId xmlns:p14="http://schemas.microsoft.com/office/powerpoint/2010/main" val="4104819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44A2A07-2D3B-4ACE-84C6-222EB3902DEB}"/>
              </a:ext>
            </a:extLst>
          </p:cNvPr>
          <p:cNvSpPr>
            <a:spLocks noGrp="1"/>
          </p:cNvSpPr>
          <p:nvPr>
            <p:ph sz="half" idx="1"/>
          </p:nvPr>
        </p:nvSpPr>
        <p:spPr>
          <a:xfrm>
            <a:off x="495300" y="764704"/>
            <a:ext cx="8181156" cy="1091842"/>
          </a:xfrm>
        </p:spPr>
        <p:txBody>
          <a:bodyPr>
            <a:normAutofit fontScale="85000" lnSpcReduction="20000"/>
          </a:bodyPr>
          <a:lstStyle/>
          <a:p>
            <a:pPr marL="0" indent="0">
              <a:buNone/>
            </a:pPr>
            <a:r>
              <a:rPr lang="it-IT" dirty="0"/>
              <a:t>La </a:t>
            </a:r>
            <a:r>
              <a:rPr lang="it-IT" b="1" dirty="0"/>
              <a:t>valutazione del rischio </a:t>
            </a:r>
            <a:r>
              <a:rPr lang="it-IT" dirty="0"/>
              <a:t>da stress lavoro correlato, che coinvolge il datore di lavoro, il RSPP, il medico competente e il RLS, presuppone </a:t>
            </a:r>
            <a:r>
              <a:rPr lang="it-IT" b="1" dirty="0"/>
              <a:t>due fasi</a:t>
            </a:r>
            <a:r>
              <a:rPr lang="it-IT" dirty="0"/>
              <a:t>:</a:t>
            </a:r>
          </a:p>
        </p:txBody>
      </p:sp>
      <p:sp>
        <p:nvSpPr>
          <p:cNvPr id="4" name="Segnaposto contenuto 3">
            <a:extLst>
              <a:ext uri="{FF2B5EF4-FFF2-40B4-BE49-F238E27FC236}">
                <a16:creationId xmlns:a16="http://schemas.microsoft.com/office/drawing/2014/main" id="{8FD951F6-4DD2-4740-8787-40BEF47F381B}"/>
              </a:ext>
            </a:extLst>
          </p:cNvPr>
          <p:cNvSpPr>
            <a:spLocks noGrp="1"/>
          </p:cNvSpPr>
          <p:nvPr>
            <p:ph sz="half" idx="2"/>
          </p:nvPr>
        </p:nvSpPr>
        <p:spPr>
          <a:xfrm>
            <a:off x="495300" y="1844824"/>
            <a:ext cx="3863803" cy="4248472"/>
          </a:xfrm>
        </p:spPr>
        <p:txBody>
          <a:bodyPr>
            <a:normAutofit fontScale="85000" lnSpcReduction="20000"/>
          </a:bodyPr>
          <a:lstStyle/>
          <a:p>
            <a:pPr marL="0" indent="0">
              <a:buNone/>
            </a:pPr>
            <a:r>
              <a:rPr lang="it-IT" b="1" dirty="0"/>
              <a:t>1</a:t>
            </a:r>
            <a:r>
              <a:rPr lang="it-IT" b="1" i="1" dirty="0"/>
              <a:t>. </a:t>
            </a:r>
            <a:r>
              <a:rPr lang="it-IT" dirty="0"/>
              <a:t>una </a:t>
            </a:r>
            <a:r>
              <a:rPr lang="it-IT" b="1" dirty="0"/>
              <a:t>valutazione</a:t>
            </a:r>
            <a:r>
              <a:rPr lang="it-IT" b="1" i="1" dirty="0"/>
              <a:t> </a:t>
            </a:r>
            <a:r>
              <a:rPr lang="it-IT" b="1" dirty="0"/>
              <a:t>preliminare</a:t>
            </a:r>
            <a:r>
              <a:rPr lang="it-IT" dirty="0"/>
              <a:t>, con la rilevazione di indicatori di rischio da stress lavoro correlato oggettivi e verificabili, ricavabili attraverso liste di controllo;</a:t>
            </a:r>
          </a:p>
          <a:p>
            <a:pPr marL="0" indent="0">
              <a:buNone/>
            </a:pPr>
            <a:r>
              <a:rPr lang="it-IT" b="1" dirty="0"/>
              <a:t>2</a:t>
            </a:r>
            <a:r>
              <a:rPr lang="it-IT" b="1" i="1" dirty="0"/>
              <a:t>. </a:t>
            </a:r>
            <a:r>
              <a:rPr lang="it-IT" dirty="0"/>
              <a:t>una </a:t>
            </a:r>
            <a:r>
              <a:rPr lang="it-IT" b="1" dirty="0"/>
              <a:t>valutazione approfondita</a:t>
            </a:r>
            <a:r>
              <a:rPr lang="it-IT" dirty="0"/>
              <a:t>, cioè qualitativa e quantitativa dei rischi, per definire le misure di prevenzione da attuare e verificarne l’efficacia.</a:t>
            </a:r>
          </a:p>
          <a:p>
            <a:pPr marL="0" indent="0">
              <a:buNone/>
            </a:pPr>
            <a:endParaRPr lang="it-IT" dirty="0"/>
          </a:p>
        </p:txBody>
      </p:sp>
      <p:sp>
        <p:nvSpPr>
          <p:cNvPr id="5" name="Segnaposto piè di pagina 4">
            <a:extLst>
              <a:ext uri="{FF2B5EF4-FFF2-40B4-BE49-F238E27FC236}">
                <a16:creationId xmlns:a16="http://schemas.microsoft.com/office/drawing/2014/main" id="{44E6485D-1E75-4AB4-A859-2A7B9C772ED1}"/>
              </a:ext>
            </a:extLst>
          </p:cNvPr>
          <p:cNvSpPr>
            <a:spLocks noGrp="1"/>
          </p:cNvSpPr>
          <p:nvPr>
            <p:ph type="ftr" sz="quarter" idx="11"/>
          </p:nvPr>
        </p:nvSpPr>
        <p:spPr/>
        <p:txBody>
          <a:bodyPr/>
          <a:lstStyle/>
          <a:p>
            <a:r>
              <a:rPr lang="it-IT"/>
              <a:t>© SEI - Società Editrice Internazionale p. a. - Torino</a:t>
            </a:r>
          </a:p>
        </p:txBody>
      </p:sp>
      <p:sp>
        <p:nvSpPr>
          <p:cNvPr id="6" name="Segnaposto numero diapositiva 5">
            <a:extLst>
              <a:ext uri="{FF2B5EF4-FFF2-40B4-BE49-F238E27FC236}">
                <a16:creationId xmlns:a16="http://schemas.microsoft.com/office/drawing/2014/main" id="{E3D7FBEB-E133-43E3-AFB9-46865CFDFFB5}"/>
              </a:ext>
            </a:extLst>
          </p:cNvPr>
          <p:cNvSpPr>
            <a:spLocks noGrp="1"/>
          </p:cNvSpPr>
          <p:nvPr>
            <p:ph type="sldNum" sz="quarter" idx="12"/>
          </p:nvPr>
        </p:nvSpPr>
        <p:spPr/>
        <p:txBody>
          <a:bodyPr/>
          <a:lstStyle/>
          <a:p>
            <a:fld id="{0F6BE95D-56CA-4BCB-A610-3DF56BA1DB58}" type="slidenum">
              <a:rPr lang="it-IT" smtClean="0"/>
              <a:pPr/>
              <a:t>6</a:t>
            </a:fld>
            <a:endParaRPr lang="it-IT"/>
          </a:p>
        </p:txBody>
      </p:sp>
      <p:pic>
        <p:nvPicPr>
          <p:cNvPr id="7" name="Immagine 6">
            <a:extLst>
              <a:ext uri="{FF2B5EF4-FFF2-40B4-BE49-F238E27FC236}">
                <a16:creationId xmlns:a16="http://schemas.microsoft.com/office/drawing/2014/main" id="{DE7659FF-7134-48B0-A196-83E1DD3CB9AA}"/>
              </a:ext>
            </a:extLst>
          </p:cNvPr>
          <p:cNvPicPr/>
          <p:nvPr/>
        </p:nvPicPr>
        <p:blipFill>
          <a:blip r:embed="rId2">
            <a:extLst>
              <a:ext uri="{28A0092B-C50C-407E-A947-70E740481C1C}">
                <a14:useLocalDpi xmlns:a14="http://schemas.microsoft.com/office/drawing/2010/main" val="0"/>
              </a:ext>
            </a:extLst>
          </a:blip>
          <a:stretch>
            <a:fillRect/>
          </a:stretch>
        </p:blipFill>
        <p:spPr>
          <a:xfrm>
            <a:off x="4591076" y="2472149"/>
            <a:ext cx="4263390" cy="3333115"/>
          </a:xfrm>
          <a:prstGeom prst="rect">
            <a:avLst/>
          </a:prstGeom>
        </p:spPr>
      </p:pic>
    </p:spTree>
    <p:extLst>
      <p:ext uri="{BB962C8B-B14F-4D97-AF65-F5344CB8AC3E}">
        <p14:creationId xmlns:p14="http://schemas.microsoft.com/office/powerpoint/2010/main" val="25881601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2D6C019-98FC-4D26-B590-881AAF0B7112}"/>
              </a:ext>
            </a:extLst>
          </p:cNvPr>
          <p:cNvSpPr>
            <a:spLocks noGrp="1"/>
          </p:cNvSpPr>
          <p:nvPr>
            <p:ph sz="half" idx="1"/>
          </p:nvPr>
        </p:nvSpPr>
        <p:spPr>
          <a:xfrm>
            <a:off x="539552" y="365126"/>
            <a:ext cx="8208912" cy="2576018"/>
          </a:xfrm>
        </p:spPr>
        <p:txBody>
          <a:bodyPr>
            <a:normAutofit/>
          </a:bodyPr>
          <a:lstStyle/>
          <a:p>
            <a:pPr marL="0" indent="0">
              <a:buNone/>
            </a:pPr>
            <a:r>
              <a:rPr lang="it-IT" dirty="0"/>
              <a:t>Si valuta la percezione soggettiva dei lavoratori, attraverso questionari standardizzati, focus group e interviste semi-strutturate (valutazione degli stessi elementi della prima fase, ma solo nei gruppi omogenei che hanno rilevato problematiche).</a:t>
            </a:r>
          </a:p>
          <a:p>
            <a:pPr marL="0" indent="0">
              <a:buNone/>
            </a:pPr>
            <a:endParaRPr lang="it-IT" dirty="0"/>
          </a:p>
        </p:txBody>
      </p:sp>
      <p:sp>
        <p:nvSpPr>
          <p:cNvPr id="5" name="Segnaposto piè di pagina 4">
            <a:extLst>
              <a:ext uri="{FF2B5EF4-FFF2-40B4-BE49-F238E27FC236}">
                <a16:creationId xmlns:a16="http://schemas.microsoft.com/office/drawing/2014/main" id="{F96B5745-9A08-44E8-B7DA-FCE77627B671}"/>
              </a:ext>
            </a:extLst>
          </p:cNvPr>
          <p:cNvSpPr>
            <a:spLocks noGrp="1"/>
          </p:cNvSpPr>
          <p:nvPr>
            <p:ph type="ftr" sz="quarter" idx="11"/>
          </p:nvPr>
        </p:nvSpPr>
        <p:spPr/>
        <p:txBody>
          <a:bodyPr/>
          <a:lstStyle/>
          <a:p>
            <a:r>
              <a:rPr lang="it-IT"/>
              <a:t>© SEI - Società Editrice Internazionale p. a. - Torino</a:t>
            </a:r>
          </a:p>
        </p:txBody>
      </p:sp>
      <p:sp>
        <p:nvSpPr>
          <p:cNvPr id="6" name="Segnaposto numero diapositiva 5">
            <a:extLst>
              <a:ext uri="{FF2B5EF4-FFF2-40B4-BE49-F238E27FC236}">
                <a16:creationId xmlns:a16="http://schemas.microsoft.com/office/drawing/2014/main" id="{E7C3B068-80E5-46F1-8C27-ECFB87DAC32D}"/>
              </a:ext>
            </a:extLst>
          </p:cNvPr>
          <p:cNvSpPr>
            <a:spLocks noGrp="1"/>
          </p:cNvSpPr>
          <p:nvPr>
            <p:ph type="sldNum" sz="quarter" idx="12"/>
          </p:nvPr>
        </p:nvSpPr>
        <p:spPr/>
        <p:txBody>
          <a:bodyPr/>
          <a:lstStyle/>
          <a:p>
            <a:fld id="{0F6BE95D-56CA-4BCB-A610-3DF56BA1DB58}" type="slidenum">
              <a:rPr lang="it-IT" smtClean="0"/>
              <a:pPr/>
              <a:t>7</a:t>
            </a:fld>
            <a:endParaRPr lang="it-IT"/>
          </a:p>
        </p:txBody>
      </p:sp>
      <p:pic>
        <p:nvPicPr>
          <p:cNvPr id="7" name="Immagine 6">
            <a:extLst>
              <a:ext uri="{FF2B5EF4-FFF2-40B4-BE49-F238E27FC236}">
                <a16:creationId xmlns:a16="http://schemas.microsoft.com/office/drawing/2014/main" id="{9DC479C4-EED5-4DD7-BB1F-51D9901AAA01}"/>
              </a:ext>
            </a:extLst>
          </p:cNvPr>
          <p:cNvPicPr/>
          <p:nvPr/>
        </p:nvPicPr>
        <p:blipFill>
          <a:blip r:embed="rId2">
            <a:extLst>
              <a:ext uri="{28A0092B-C50C-407E-A947-70E740481C1C}">
                <a14:useLocalDpi xmlns:a14="http://schemas.microsoft.com/office/drawing/2010/main" val="0"/>
              </a:ext>
            </a:extLst>
          </a:blip>
          <a:stretch>
            <a:fillRect/>
          </a:stretch>
        </p:blipFill>
        <p:spPr>
          <a:xfrm>
            <a:off x="3068424" y="2564904"/>
            <a:ext cx="5314098" cy="3523300"/>
          </a:xfrm>
          <a:prstGeom prst="rect">
            <a:avLst/>
          </a:prstGeom>
        </p:spPr>
      </p:pic>
    </p:spTree>
    <p:extLst>
      <p:ext uri="{BB962C8B-B14F-4D97-AF65-F5344CB8AC3E}">
        <p14:creationId xmlns:p14="http://schemas.microsoft.com/office/powerpoint/2010/main" val="35313509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65A2842-ABF6-4B13-A7AF-92061496B5C8}"/>
              </a:ext>
            </a:extLst>
          </p:cNvPr>
          <p:cNvSpPr>
            <a:spLocks noGrp="1"/>
          </p:cNvSpPr>
          <p:nvPr>
            <p:ph sz="half" idx="1"/>
          </p:nvPr>
        </p:nvSpPr>
        <p:spPr>
          <a:xfrm>
            <a:off x="763344" y="3947630"/>
            <a:ext cx="7605092" cy="2727807"/>
          </a:xfrm>
        </p:spPr>
        <p:txBody>
          <a:bodyPr>
            <a:normAutofit fontScale="85000" lnSpcReduction="20000"/>
          </a:bodyPr>
          <a:lstStyle/>
          <a:p>
            <a:pPr marL="0" indent="0">
              <a:buNone/>
            </a:pPr>
            <a:r>
              <a:rPr lang="it-IT" dirty="0"/>
              <a:t>I risultati delle valutazioni devono consentire al datore di lavoro l’adozione delle eventuali </a:t>
            </a:r>
            <a:r>
              <a:rPr lang="it-IT" b="1" dirty="0"/>
              <a:t>misure correttive </a:t>
            </a:r>
            <a:r>
              <a:rPr lang="it-IT" dirty="0"/>
              <a:t>per eliminare o ridurre il rischio, come per esempio:</a:t>
            </a:r>
          </a:p>
          <a:p>
            <a:pPr marL="0" indent="0">
              <a:buNone/>
            </a:pPr>
            <a:r>
              <a:rPr lang="it-IT" dirty="0"/>
              <a:t>riunioni di gruppo, uno stile di gestione partecipato, formazione, riconoscimento del lavoro realizzato, coinvolgimento dei lavoratori nello sviluppo di carriera, valutazione annuale del contributo dei lavoratori, orari di lavoro più flessibili.</a:t>
            </a:r>
          </a:p>
          <a:p>
            <a:pPr marL="0" indent="0">
              <a:buNone/>
            </a:pPr>
            <a:endParaRPr lang="it-IT" dirty="0"/>
          </a:p>
        </p:txBody>
      </p:sp>
      <p:sp>
        <p:nvSpPr>
          <p:cNvPr id="5" name="Segnaposto piè di pagina 4">
            <a:extLst>
              <a:ext uri="{FF2B5EF4-FFF2-40B4-BE49-F238E27FC236}">
                <a16:creationId xmlns:a16="http://schemas.microsoft.com/office/drawing/2014/main" id="{B632279F-7FDF-4EBF-A253-594AC6278BFC}"/>
              </a:ext>
            </a:extLst>
          </p:cNvPr>
          <p:cNvSpPr>
            <a:spLocks noGrp="1"/>
          </p:cNvSpPr>
          <p:nvPr>
            <p:ph type="ftr" sz="quarter" idx="11"/>
          </p:nvPr>
        </p:nvSpPr>
        <p:spPr/>
        <p:txBody>
          <a:bodyPr/>
          <a:lstStyle/>
          <a:p>
            <a:r>
              <a:rPr lang="it-IT"/>
              <a:t>© SEI - Società Editrice Internazionale p. a. - Torino</a:t>
            </a:r>
          </a:p>
        </p:txBody>
      </p:sp>
      <p:sp>
        <p:nvSpPr>
          <p:cNvPr id="6" name="Segnaposto numero diapositiva 5">
            <a:extLst>
              <a:ext uri="{FF2B5EF4-FFF2-40B4-BE49-F238E27FC236}">
                <a16:creationId xmlns:a16="http://schemas.microsoft.com/office/drawing/2014/main" id="{708A3DED-946A-4337-95E1-BB664F2095E9}"/>
              </a:ext>
            </a:extLst>
          </p:cNvPr>
          <p:cNvSpPr>
            <a:spLocks noGrp="1"/>
          </p:cNvSpPr>
          <p:nvPr>
            <p:ph type="sldNum" sz="quarter" idx="12"/>
          </p:nvPr>
        </p:nvSpPr>
        <p:spPr/>
        <p:txBody>
          <a:bodyPr/>
          <a:lstStyle/>
          <a:p>
            <a:fld id="{0F6BE95D-56CA-4BCB-A610-3DF56BA1DB58}" type="slidenum">
              <a:rPr lang="it-IT" smtClean="0"/>
              <a:pPr/>
              <a:t>8</a:t>
            </a:fld>
            <a:endParaRPr lang="it-IT"/>
          </a:p>
        </p:txBody>
      </p:sp>
      <p:pic>
        <p:nvPicPr>
          <p:cNvPr id="7" name="Immagine 6">
            <a:extLst>
              <a:ext uri="{FF2B5EF4-FFF2-40B4-BE49-F238E27FC236}">
                <a16:creationId xmlns:a16="http://schemas.microsoft.com/office/drawing/2014/main" id="{109AF2B4-E767-4A22-B347-3EFCDDAF76B6}"/>
              </a:ext>
            </a:extLst>
          </p:cNvPr>
          <p:cNvPicPr/>
          <p:nvPr/>
        </p:nvPicPr>
        <p:blipFill>
          <a:blip r:embed="rId2">
            <a:extLst>
              <a:ext uri="{28A0092B-C50C-407E-A947-70E740481C1C}">
                <a14:useLocalDpi xmlns:a14="http://schemas.microsoft.com/office/drawing/2010/main" val="0"/>
              </a:ext>
            </a:extLst>
          </a:blip>
          <a:stretch>
            <a:fillRect/>
          </a:stretch>
        </p:blipFill>
        <p:spPr>
          <a:xfrm>
            <a:off x="1424236" y="211366"/>
            <a:ext cx="6283309" cy="3486854"/>
          </a:xfrm>
          <a:prstGeom prst="rect">
            <a:avLst/>
          </a:prstGeom>
        </p:spPr>
      </p:pic>
    </p:spTree>
    <p:extLst>
      <p:ext uri="{BB962C8B-B14F-4D97-AF65-F5344CB8AC3E}">
        <p14:creationId xmlns:p14="http://schemas.microsoft.com/office/powerpoint/2010/main" val="2618256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BC2DB86-D255-4EB3-AAF8-B4DBACC5A7BE}"/>
              </a:ext>
            </a:extLst>
          </p:cNvPr>
          <p:cNvSpPr>
            <a:spLocks noGrp="1"/>
          </p:cNvSpPr>
          <p:nvPr>
            <p:ph sz="half" idx="1"/>
          </p:nvPr>
        </p:nvSpPr>
        <p:spPr>
          <a:xfrm>
            <a:off x="484904" y="651397"/>
            <a:ext cx="5228828" cy="4421086"/>
          </a:xfrm>
        </p:spPr>
        <p:txBody>
          <a:bodyPr/>
          <a:lstStyle/>
          <a:p>
            <a:pPr marL="0" indent="0">
              <a:buNone/>
            </a:pPr>
            <a:r>
              <a:rPr lang="it-IT" dirty="0"/>
              <a:t>Per i lavoratori esposti a stress lavoro correlato </a:t>
            </a:r>
            <a:r>
              <a:rPr lang="it-IT" b="1" dirty="0"/>
              <a:t>non è previsto l’obbligo di sorveglianza sanitaria</a:t>
            </a:r>
            <a:r>
              <a:rPr lang="it-IT" dirty="0"/>
              <a:t>, ma in qualsiasi momento un lavoratore può chiedere di essere sottoposto a visita medica, se tale richiesta è correlata ai rischi lavorativi.</a:t>
            </a:r>
          </a:p>
        </p:txBody>
      </p:sp>
      <p:sp>
        <p:nvSpPr>
          <p:cNvPr id="5" name="Segnaposto piè di pagina 4">
            <a:extLst>
              <a:ext uri="{FF2B5EF4-FFF2-40B4-BE49-F238E27FC236}">
                <a16:creationId xmlns:a16="http://schemas.microsoft.com/office/drawing/2014/main" id="{96A1A687-4427-4255-B991-2D673BB82F6C}"/>
              </a:ext>
            </a:extLst>
          </p:cNvPr>
          <p:cNvSpPr>
            <a:spLocks noGrp="1"/>
          </p:cNvSpPr>
          <p:nvPr>
            <p:ph type="ftr" sz="quarter" idx="11"/>
          </p:nvPr>
        </p:nvSpPr>
        <p:spPr/>
        <p:txBody>
          <a:bodyPr/>
          <a:lstStyle/>
          <a:p>
            <a:r>
              <a:rPr lang="it-IT"/>
              <a:t>© SEI - Società Editrice Internazionale p. a. - Torino</a:t>
            </a:r>
          </a:p>
        </p:txBody>
      </p:sp>
      <p:sp>
        <p:nvSpPr>
          <p:cNvPr id="6" name="Segnaposto numero diapositiva 5">
            <a:extLst>
              <a:ext uri="{FF2B5EF4-FFF2-40B4-BE49-F238E27FC236}">
                <a16:creationId xmlns:a16="http://schemas.microsoft.com/office/drawing/2014/main" id="{28EB6432-B604-4B77-815C-6EFA94E5751A}"/>
              </a:ext>
            </a:extLst>
          </p:cNvPr>
          <p:cNvSpPr>
            <a:spLocks noGrp="1"/>
          </p:cNvSpPr>
          <p:nvPr>
            <p:ph type="sldNum" sz="quarter" idx="12"/>
          </p:nvPr>
        </p:nvSpPr>
        <p:spPr/>
        <p:txBody>
          <a:bodyPr/>
          <a:lstStyle/>
          <a:p>
            <a:fld id="{0F6BE95D-56CA-4BCB-A610-3DF56BA1DB58}" type="slidenum">
              <a:rPr lang="it-IT" smtClean="0"/>
              <a:pPr/>
              <a:t>9</a:t>
            </a:fld>
            <a:endParaRPr lang="it-IT"/>
          </a:p>
        </p:txBody>
      </p:sp>
      <p:pic>
        <p:nvPicPr>
          <p:cNvPr id="7" name="Immagine 6">
            <a:extLst>
              <a:ext uri="{FF2B5EF4-FFF2-40B4-BE49-F238E27FC236}">
                <a16:creationId xmlns:a16="http://schemas.microsoft.com/office/drawing/2014/main" id="{1B636886-5A4D-4F14-BBD3-8F0550D9616A}"/>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4954386" y="3435602"/>
            <a:ext cx="3866086" cy="2657694"/>
          </a:xfrm>
          <a:prstGeom prst="rect">
            <a:avLst/>
          </a:prstGeom>
        </p:spPr>
      </p:pic>
    </p:spTree>
    <p:extLst>
      <p:ext uri="{BB962C8B-B14F-4D97-AF65-F5344CB8AC3E}">
        <p14:creationId xmlns:p14="http://schemas.microsoft.com/office/powerpoint/2010/main" val="18350897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ppt_ST_2015 copi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lipFill dpi="0" rotWithShape="0">
          <a:blip xmlns:r="http://schemas.openxmlformats.org/officeDocument/2006/relationships" r:embed="rId1"/>
          <a:srcRect/>
          <a:tile tx="0" ty="0" sx="100000" sy="100000" flip="none" algn="tl"/>
        </a:blipFill>
      </a:spPr>
      <a:bodyPr wrap="square" rtlCol="0">
        <a:spAutoFit/>
      </a:bodyPr>
      <a:lstStyle>
        <a:defPPr>
          <a:lnSpc>
            <a:spcPct val="150000"/>
          </a:lnSpc>
          <a:defRPr sz="1600" b="1" dirty="0" smtClean="0">
            <a:latin typeface="Lato" pitchFamily="34" charset="0"/>
          </a:defRPr>
        </a:defPPr>
      </a:lstStyle>
    </a:txDef>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ppt_ST_2015 copia.potx</Template>
  <TotalTime>947</TotalTime>
  <Words>542</Words>
  <Application>Microsoft Office PowerPoint</Application>
  <PresentationFormat>Presentazione su schermo (4:3)</PresentationFormat>
  <Paragraphs>35</Paragraphs>
  <Slides>9</Slides>
  <Notes>1</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9</vt:i4>
      </vt:variant>
    </vt:vector>
  </HeadingPairs>
  <TitlesOfParts>
    <vt:vector size="16" baseType="lpstr">
      <vt:lpstr>Arial</vt:lpstr>
      <vt:lpstr>Calibri</vt:lpstr>
      <vt:lpstr>Lao UI</vt:lpstr>
      <vt:lpstr>Lato</vt:lpstr>
      <vt:lpstr>Lato Black</vt:lpstr>
      <vt:lpstr>Symbol</vt:lpstr>
      <vt:lpstr>ppt_ST_2015 copia</vt:lpstr>
      <vt:lpstr>LO STRESS NEGLI AMBIENTI DI LAVORO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TITOLO DELL’UNITÀ E QUINDI DELLA PRESENTAZIONE</dc:title>
  <dc:creator>Gatto Francesca</dc:creator>
  <cp:lastModifiedBy>Bonanno Egidio</cp:lastModifiedBy>
  <cp:revision>118</cp:revision>
  <dcterms:created xsi:type="dcterms:W3CDTF">2016-05-31T13:40:26Z</dcterms:created>
  <dcterms:modified xsi:type="dcterms:W3CDTF">2018-04-06T11:05:43Z</dcterms:modified>
</cp:coreProperties>
</file>