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3" r:id="rId1"/>
  </p:sldMasterIdLst>
  <p:sldIdLst>
    <p:sldId id="256" r:id="rId2"/>
    <p:sldId id="279" r:id="rId3"/>
    <p:sldId id="261" r:id="rId4"/>
    <p:sldId id="262" r:id="rId5"/>
    <p:sldId id="263" r:id="rId6"/>
    <p:sldId id="264" r:id="rId7"/>
    <p:sldId id="265" r:id="rId8"/>
    <p:sldId id="27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B547-E295-4666-8A65-9D8573E42194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74A4-3F69-421C-A4DF-A09361305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611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B547-E295-4666-8A65-9D8573E42194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74A4-3F69-421C-A4DF-A09361305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02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B547-E295-4666-8A65-9D8573E42194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74A4-3F69-421C-A4DF-A09361305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547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B547-E295-4666-8A65-9D8573E42194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74A4-3F69-421C-A4DF-A093613058B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88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B547-E295-4666-8A65-9D8573E42194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74A4-3F69-421C-A4DF-A09361305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843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B547-E295-4666-8A65-9D8573E42194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74A4-3F69-421C-A4DF-A09361305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701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B547-E295-4666-8A65-9D8573E42194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74A4-3F69-421C-A4DF-A09361305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22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B547-E295-4666-8A65-9D8573E42194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74A4-3F69-421C-A4DF-A09361305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140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B547-E295-4666-8A65-9D8573E42194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74A4-3F69-421C-A4DF-A09361305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97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B547-E295-4666-8A65-9D8573E42194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74A4-3F69-421C-A4DF-A09361305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88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B547-E295-4666-8A65-9D8573E42194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74A4-3F69-421C-A4DF-A09361305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88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B547-E295-4666-8A65-9D8573E42194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74A4-3F69-421C-A4DF-A09361305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7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B547-E295-4666-8A65-9D8573E42194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74A4-3F69-421C-A4DF-A09361305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06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B547-E295-4666-8A65-9D8573E42194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74A4-3F69-421C-A4DF-A09361305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449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B547-E295-4666-8A65-9D8573E42194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74A4-3F69-421C-A4DF-A09361305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724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B547-E295-4666-8A65-9D8573E42194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74A4-3F69-421C-A4DF-A09361305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514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B547-E295-4666-8A65-9D8573E42194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74A4-3F69-421C-A4DF-A09361305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412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BBEB547-E295-4666-8A65-9D8573E42194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574A4-3F69-421C-A4DF-A09361305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004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  <p:sldLayoutId id="2147484375" r:id="rId12"/>
    <p:sldLayoutId id="2147484376" r:id="rId13"/>
    <p:sldLayoutId id="2147484377" r:id="rId14"/>
    <p:sldLayoutId id="2147484378" r:id="rId15"/>
    <p:sldLayoutId id="2147484379" r:id="rId16"/>
    <p:sldLayoutId id="214748438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951979"/>
            <a:ext cx="8825657" cy="1691013"/>
          </a:xfrm>
        </p:spPr>
        <p:txBody>
          <a:bodyPr/>
          <a:lstStyle/>
          <a:p>
            <a:r>
              <a:rPr lang="ru-RU" sz="4800" dirty="0" smtClean="0"/>
              <a:t>Русские народные промыслы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Мудрая Наталья Юрьевна, воспитатель 1кв.к.</a:t>
            </a:r>
          </a:p>
          <a:p>
            <a:r>
              <a:rPr lang="ru-RU" dirty="0" smtClean="0"/>
              <a:t> МБДОУ детский сад № 4 «</a:t>
            </a:r>
            <a:r>
              <a:rPr lang="ru-RU" dirty="0" err="1" smtClean="0"/>
              <a:t>Чиполлино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7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Дымковская Игрушка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Дымковская игрушка</a:t>
            </a:r>
            <a:r>
              <a:rPr lang="ru-RU" dirty="0"/>
              <a:t> — один из русских народных глиняных художественных промыслов. Возник в заречной слободе Дымково, близ города Вятки (ныне на территории города Кирова). Возникновение </a:t>
            </a:r>
            <a:r>
              <a:rPr lang="ru-RU" b="1" dirty="0"/>
              <a:t>игрушки</a:t>
            </a:r>
            <a:r>
              <a:rPr lang="ru-RU" dirty="0"/>
              <a:t> связывают с весенним праздником Свистунья, к которому женское население слободы Дымково лепило свистульки из глины в виде коней, баранов, козлов, уток и других животных; их красили в разные яркие цвета. Позднее, когда праздник потерял своё значение, промысел не только сохранился, но и получил дальнейшее развитие</a:t>
            </a:r>
            <a:r>
              <a:rPr lang="ru-RU" dirty="0" smtClean="0"/>
              <a:t>.</a:t>
            </a:r>
            <a:r>
              <a:rPr lang="ru-RU" dirty="0"/>
              <a:t> Дымковская глиняная игрушка – символ русского ремесла. Игрушечных дел мастера создают различные образы: всадники на конях, нарядные барышни, расписные птицы. Глиняную игрушку считают оберегом от зла</a:t>
            </a:r>
            <a:r>
              <a:rPr lang="ru-RU" dirty="0" smtClean="0"/>
              <a:t>.</a:t>
            </a:r>
            <a:r>
              <a:rPr lang="ru-RU" dirty="0"/>
              <a:t> Изготовляли игрушку в </a:t>
            </a:r>
            <a:r>
              <a:rPr lang="ru-RU" dirty="0" err="1"/>
              <a:t>Дымкове</a:t>
            </a:r>
            <a:r>
              <a:rPr lang="ru-RU" dirty="0"/>
              <a:t> целыми </a:t>
            </a:r>
            <a:r>
              <a:rPr lang="ru-RU" dirty="0" smtClean="0"/>
              <a:t>семьями,  </a:t>
            </a:r>
            <a:r>
              <a:rPr lang="ru-RU" dirty="0"/>
              <a:t>л</a:t>
            </a:r>
            <a:r>
              <a:rPr lang="ru-RU" dirty="0" smtClean="0"/>
              <a:t>етом </a:t>
            </a:r>
            <a:r>
              <a:rPr lang="ru-RU" dirty="0"/>
              <a:t>копали и месили глину, толкли вручную и растирали в краскотерках комовой мел, с осени до весны лепили, сушили, обжигали изделия, ближе к «Свистунье» белили мелом, разведенным на снятом коровьем молоке, красили яичными красками, украшали ромбиками золотистой потали.</a:t>
            </a:r>
          </a:p>
        </p:txBody>
      </p:sp>
    </p:spTree>
    <p:extLst>
      <p:ext uri="{BB962C8B-B14F-4D97-AF65-F5344CB8AC3E}">
        <p14:creationId xmlns:p14="http://schemas.microsoft.com/office/powerpoint/2010/main" val="108519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0" y="18593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YS Text"/>
              </a:rPr>
              <a:t>.</a:t>
            </a:r>
            <a:endParaRPr lang="ru-RU" dirty="0"/>
          </a:p>
        </p:txBody>
      </p:sp>
      <p:pic>
        <p:nvPicPr>
          <p:cNvPr id="4098" name="Picture 2" descr="https://i2.wp.com/ruvera.ru/data/img/content/1523714869.8242russkaya_narodnaya_igrushk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805" y="634131"/>
            <a:ext cx="9494729" cy="559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35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Филимоновкая</a:t>
            </a:r>
            <a:r>
              <a:rPr lang="ru-RU" dirty="0" smtClean="0"/>
              <a:t> игрушка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/>
              <a:t>Филимоновская</a:t>
            </a:r>
            <a:r>
              <a:rPr lang="ru-RU" dirty="0"/>
              <a:t> </a:t>
            </a:r>
            <a:r>
              <a:rPr lang="ru-RU" b="1" dirty="0"/>
              <a:t>игрушка</a:t>
            </a:r>
            <a:r>
              <a:rPr lang="ru-RU" dirty="0"/>
              <a:t> — старейший народный художественный промысел России. Родина промысла - деревня Филимоново Одоевского района Тульской области, впервые упоминается в древних летописях XVI века. На протяжении многих лет мужчины в деревне Филимоново изготовляли на гончарных кругах посуду, печные трубы, различную домашнюю утварь</a:t>
            </a:r>
            <a:r>
              <a:rPr lang="ru-RU" dirty="0" smtClean="0"/>
              <a:t>.</a:t>
            </a:r>
            <a:r>
              <a:rPr lang="ru-RU" dirty="0"/>
              <a:t> Основные цвета </a:t>
            </a:r>
            <a:r>
              <a:rPr lang="ru-RU" dirty="0" err="1"/>
              <a:t>филимоновской</a:t>
            </a:r>
            <a:r>
              <a:rPr lang="ru-RU" dirty="0"/>
              <a:t> игрушки – желтый, розовый, зеленый. Животные и птицы всегда расписываются по определенной схеме: поперек туловища и шеи идут, чередуясь, разноцветные полоски, и только голова окрашивается одним цветом, чаще зеленым или красным</a:t>
            </a:r>
            <a:r>
              <a:rPr lang="ru-RU" dirty="0" smtClean="0"/>
              <a:t>.</a:t>
            </a:r>
            <a:r>
              <a:rPr lang="ru-RU" dirty="0"/>
              <a:t> Вытянутые линии, длинное туловище и коротенькие ножки – все это отличительные черты данного вида промысла.</a:t>
            </a:r>
          </a:p>
        </p:txBody>
      </p:sp>
    </p:spTree>
    <p:extLst>
      <p:ext uri="{BB962C8B-B14F-4D97-AF65-F5344CB8AC3E}">
        <p14:creationId xmlns:p14="http://schemas.microsoft.com/office/powerpoint/2010/main" val="411920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cad/00004744-4ad0e729/hello_html_m2b0321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90" y="610905"/>
            <a:ext cx="10070926" cy="563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69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Богородская  игрушка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История </a:t>
            </a:r>
            <a:r>
              <a:rPr lang="ru-RU" dirty="0" smtClean="0"/>
              <a:t>Богородской </a:t>
            </a:r>
            <a:r>
              <a:rPr lang="ru-RU" dirty="0"/>
              <a:t>деревянной игрушки насчитывает больше 350 лет. Известны изделия во всем мире, и по достоинству их в свое время оценили не только дети, но и скульпторы с мировым именем. Отличительная особенность </a:t>
            </a:r>
            <a:r>
              <a:rPr lang="ru-RU" dirty="0" smtClean="0"/>
              <a:t>Богородской </a:t>
            </a:r>
            <a:r>
              <a:rPr lang="ru-RU" dirty="0"/>
              <a:t>игрушки – это отсутствие явных деталей и строгих резных форм в изделиях скульптурного плана. Благодаря такому способу изготовления игрушка развивала у детей творчество и фантазию, и в течение длительного времени не надоедала </a:t>
            </a:r>
            <a:r>
              <a:rPr lang="ru-RU" dirty="0" smtClean="0"/>
              <a:t>им. Не </a:t>
            </a:r>
            <a:r>
              <a:rPr lang="ru-RU" dirty="0"/>
              <a:t>менее интересными были подвижные игрушки. Их продуманная конструкция длительное время работала и не </a:t>
            </a:r>
            <a:r>
              <a:rPr lang="ru-RU" dirty="0" smtClean="0"/>
              <a:t>ломалась. Богородская </a:t>
            </a:r>
            <a:r>
              <a:rPr lang="ru-RU" dirty="0"/>
              <a:t>игрушка получила свое название от села, в котором проживали мастера, делающие деревянные заготовки. Богородская игрушка настолько прочно вошла в жизнь местного населения, что одно из изделий стало символом поселка и изображено на его гербе. Это подвижная игрушка с мужиком и медведем.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75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zen_doc/230574/pub_5d682136c31e4900ae74a397_5d68217b43863f00ac9c4693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29" y="676406"/>
            <a:ext cx="10495811" cy="533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93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Жостовская</a:t>
            </a:r>
            <a:r>
              <a:rPr lang="ru-RU" dirty="0" smtClean="0"/>
              <a:t> роспись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Промысел возник в средине XVIII века на Урале, где было сконцентрировано наибольшее количество металлургических заводов. В  XIX веке подносы стали активно изготавливать в деревнях Московской губернии – </a:t>
            </a:r>
            <a:r>
              <a:rPr lang="ru-RU" dirty="0" err="1"/>
              <a:t>Жостове</a:t>
            </a:r>
            <a:r>
              <a:rPr lang="ru-RU" dirty="0"/>
              <a:t> и Новосельцеве. В скором времени местный промысел </a:t>
            </a:r>
            <a:r>
              <a:rPr lang="ru-RU" dirty="0" smtClean="0"/>
              <a:t>приобрели большую популярность  . Начиная </a:t>
            </a:r>
            <a:r>
              <a:rPr lang="ru-RU" dirty="0"/>
              <a:t>с 1920 года, в разных городках начали формироваться довольно </a:t>
            </a:r>
            <a:r>
              <a:rPr lang="ru-RU" dirty="0" smtClean="0"/>
              <a:t>внушительное  производство. </a:t>
            </a:r>
            <a:r>
              <a:rPr lang="ru-RU" dirty="0"/>
              <a:t>Однако, спустя десять лет народные промыслы пытались </a:t>
            </a:r>
            <a:r>
              <a:rPr lang="ru-RU" dirty="0" smtClean="0"/>
              <a:t>вытеснить, и </a:t>
            </a:r>
            <a:r>
              <a:rPr lang="ru-RU" dirty="0"/>
              <a:t>т</a:t>
            </a:r>
            <a:r>
              <a:rPr lang="ru-RU" dirty="0" smtClean="0"/>
              <a:t>олько </a:t>
            </a:r>
            <a:r>
              <a:rPr lang="ru-RU" dirty="0"/>
              <a:t>в 1960 гг.  художественная роспись вновь обрела внушительный авторитет. Ведущие мастера создавали не просто яркие и самобытные композиции, но и подкупали особым колоритом и </a:t>
            </a:r>
            <a:r>
              <a:rPr lang="ru-RU" dirty="0" smtClean="0"/>
              <a:t>оригинальностью .Основной </a:t>
            </a:r>
            <a:r>
              <a:rPr lang="ru-RU" dirty="0"/>
              <a:t>мотив </a:t>
            </a:r>
            <a:r>
              <a:rPr lang="ru-RU" dirty="0" err="1"/>
              <a:t>Ж</a:t>
            </a:r>
            <a:r>
              <a:rPr lang="ru-RU" dirty="0" err="1" smtClean="0"/>
              <a:t>остовской</a:t>
            </a:r>
            <a:r>
              <a:rPr lang="ru-RU" dirty="0" smtClean="0"/>
              <a:t> </a:t>
            </a:r>
            <a:r>
              <a:rPr lang="ru-RU" dirty="0"/>
              <a:t>росписи — цветочный букет. Роспись производится обычно по чёрному фону (иногда по красному, синему, зелёному, серебряному), причём мастер работает сразу над несколькими подносами.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26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480" y="452718"/>
            <a:ext cx="9404723" cy="140053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https://www.culture.ru/storage/images/0e1c2cf4a8abcb1fc030adf27eb278fb/87cd4a76d63578eabc64db5ff58fe4ef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1" y="452718"/>
            <a:ext cx="5341894" cy="580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.pinimg.com/originals/98/07/35/980735cf344019c37f5a882640e49d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373" y="452718"/>
            <a:ext cx="5335525" cy="592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36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для детей: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Какие бывают разновидности матрёшек?</a:t>
            </a:r>
          </a:p>
          <a:p>
            <a:r>
              <a:rPr lang="ru-RU" dirty="0" smtClean="0"/>
              <a:t>2. В чем отличия Дымковской игрушки, от </a:t>
            </a:r>
            <a:r>
              <a:rPr lang="ru-RU" dirty="0" err="1"/>
              <a:t>Ф</a:t>
            </a:r>
            <a:r>
              <a:rPr lang="ru-RU" dirty="0" err="1" smtClean="0"/>
              <a:t>илимоновской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59266" y="3105835"/>
            <a:ext cx="65010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en-US" dirty="0" smtClean="0"/>
              <a:t>https</a:t>
            </a:r>
            <a:r>
              <a:rPr lang="en-US" dirty="0"/>
              <a:t>://ru.wikipedia.org/wiki/</a:t>
            </a:r>
            <a:r>
              <a:rPr lang="ru-RU" dirty="0" err="1"/>
              <a:t>Русские_народные_промыслы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95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Россия богата своей культурой,  народными традициями, и промыслами, если знакомить детей </a:t>
            </a:r>
            <a:r>
              <a:rPr lang="ru-RU" sz="2000" dirty="0" smtClean="0"/>
              <a:t> </a:t>
            </a:r>
            <a:r>
              <a:rPr lang="ru-RU" sz="2000" dirty="0"/>
              <a:t>с предметами художественной значимости, это </a:t>
            </a:r>
            <a:r>
              <a:rPr lang="ru-RU" sz="2000" dirty="0" smtClean="0"/>
              <a:t>позволит детям  </a:t>
            </a:r>
            <a:r>
              <a:rPr lang="ru-RU" sz="2000" dirty="0"/>
              <a:t>почувствовать </a:t>
            </a:r>
            <a:r>
              <a:rPr lang="ru-RU" sz="2000" dirty="0" smtClean="0"/>
              <a:t>себя частью </a:t>
            </a:r>
            <a:r>
              <a:rPr lang="ru-RU" sz="2000" dirty="0"/>
              <a:t>русского народа, ощутить гордость за свою </a:t>
            </a:r>
            <a:r>
              <a:rPr lang="ru-RU" sz="2000" dirty="0" smtClean="0"/>
              <a:t>страну.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/>
              <a:t>Цель: </a:t>
            </a:r>
            <a:r>
              <a:rPr lang="ru-RU" dirty="0" smtClean="0"/>
              <a:t>Способствовать формированию духовно нравственной культуры детей по средствам ознакомления с народным декоративно-прикладным творчеством.</a:t>
            </a:r>
          </a:p>
          <a:p>
            <a:r>
              <a:rPr lang="ru-RU" sz="3200" b="1" dirty="0" smtClean="0"/>
              <a:t>Задачи:</a:t>
            </a:r>
          </a:p>
          <a:p>
            <a:r>
              <a:rPr lang="ru-RU" dirty="0" smtClean="0"/>
              <a:t>Познакомить детей с видами народного декоративно-прикладного искусства.</a:t>
            </a:r>
          </a:p>
          <a:p>
            <a:r>
              <a:rPr lang="ru-RU" dirty="0" smtClean="0"/>
              <a:t>Формировать у детей патриотическое чувство гордости к Родине на основе изучения народных промыслов.</a:t>
            </a:r>
          </a:p>
          <a:p>
            <a:r>
              <a:rPr lang="ru-RU" dirty="0" smtClean="0"/>
              <a:t>Развитие художественно-творческих способностей в процессе восприятия произведений декоративного искусства.</a:t>
            </a:r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874295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Русские народные промыслы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9452" y="1315234"/>
            <a:ext cx="9970718" cy="5173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С незапамятных </a:t>
            </a:r>
            <a:r>
              <a:rPr lang="ru-RU" dirty="0"/>
              <a:t>времен на Руси в жизни русского народа важное место занимала особая форма </a:t>
            </a:r>
            <a:r>
              <a:rPr lang="ru-RU" dirty="0" smtClean="0"/>
              <a:t>творчества- «промысел » </a:t>
            </a:r>
            <a:r>
              <a:rPr lang="ru-RU" dirty="0"/>
              <a:t>или </a:t>
            </a:r>
            <a:r>
              <a:rPr lang="ru-RU" dirty="0" smtClean="0"/>
              <a:t>«</a:t>
            </a:r>
            <a:r>
              <a:rPr lang="ru-RU" i="1" dirty="0" smtClean="0"/>
              <a:t>Промыслы </a:t>
            </a:r>
            <a:r>
              <a:rPr lang="ru-RU" dirty="0" smtClean="0"/>
              <a:t>». </a:t>
            </a:r>
            <a:r>
              <a:rPr lang="ru-RU" dirty="0"/>
              <a:t>Она сочетала производство повседневных предметов быта с высокохудожественными способами их изготовления и украшения. В русских промыслах отображается все многообразие исторических, духовных и культурных традиций нашего народа, некоторые из которых зародились столетия назад. Изделия русских промыслов выражают отличительные черты и неповторимость русской традиционной культуры. Исследователи относят к русским народным промыслам росписи посуды и других предметов быта, глиняную и деревянную </a:t>
            </a:r>
            <a:r>
              <a:rPr lang="ru-RU" dirty="0" smtClean="0"/>
              <a:t>игрушку,  </a:t>
            </a:r>
            <a:r>
              <a:rPr lang="ru-RU" dirty="0"/>
              <a:t>гончарное, кузнечное дело и другое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2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Хохломская роспись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/>
              <a:t>На всю Россию известна нижегородская декоративная </a:t>
            </a:r>
            <a:r>
              <a:rPr lang="ru-RU" sz="2000" dirty="0" smtClean="0"/>
              <a:t>Хохломская </a:t>
            </a:r>
            <a:r>
              <a:rPr lang="ru-RU" sz="2000" dirty="0"/>
              <a:t>роспись. Промысел зародился в  </a:t>
            </a:r>
            <a:r>
              <a:rPr lang="ru-RU" sz="2000" dirty="0" smtClean="0"/>
              <a:t>17 </a:t>
            </a:r>
            <a:r>
              <a:rPr lang="ru-RU" sz="2000" dirty="0"/>
              <a:t>веке в селе Хохлома. Оно расположено на территории бывшего Семеновского уезда Нижегородской </a:t>
            </a:r>
            <a:r>
              <a:rPr lang="ru-RU" sz="2000" dirty="0" smtClean="0"/>
              <a:t>губернии</a:t>
            </a:r>
            <a:r>
              <a:rPr lang="ru-RU" dirty="0"/>
              <a:t>.</a:t>
            </a:r>
            <a:r>
              <a:rPr lang="ru-RU" sz="2000" dirty="0" smtClean="0"/>
              <a:t> </a:t>
            </a:r>
            <a:r>
              <a:rPr lang="ru-RU" sz="2000" dirty="0"/>
              <a:t>Занимались этим и в Хохломе. Хохломские мастера </a:t>
            </a:r>
            <a:r>
              <a:rPr lang="ru-RU" sz="2000" dirty="0" smtClean="0"/>
              <a:t> </a:t>
            </a:r>
            <a:r>
              <a:rPr lang="ru-RU" sz="2000" dirty="0"/>
              <a:t>стали известны на всю Россию необычными яркими росписями. Расписывали они деревянную посуду и мебель. В основном использовались черный, красный, золотистый, иногда зеленый цвета.  </a:t>
            </a:r>
            <a:r>
              <a:rPr lang="ru-RU" sz="2000" dirty="0" smtClean="0"/>
              <a:t> Ч</a:t>
            </a:r>
            <a:r>
              <a:rPr lang="ru-RU" dirty="0" smtClean="0"/>
              <a:t>тобы </a:t>
            </a:r>
            <a:r>
              <a:rPr lang="ru-RU" dirty="0"/>
              <a:t>добиться характерного именно для хохломы золотистого цвета, местные мастера при выполнении росписи наносят на поверхность изделия  серебряный оловянный порошок. После этого покрывают лаком и три-четыре раза обрабатывают в печи, чем достигается уникальный медово-золотой цвет, который придает легкой деревянной посуде эффект массивности.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03795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www.culture.ru/storage/images/61489c338c09d349f851da4c559477bc/1d9f8aea1a558ab18bc40031f47436f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59" y="438411"/>
            <a:ext cx="10317271" cy="603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910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96772"/>
          </a:xfrm>
        </p:spPr>
        <p:txBody>
          <a:bodyPr/>
          <a:lstStyle/>
          <a:p>
            <a:r>
              <a:rPr lang="ru-RU" dirty="0" smtClean="0"/>
              <a:t>Гжельская роспись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Гжель — это традиционный русский промысел, особый вид росписи по керамике. Для создания гжели, как правило, используют белые и синие краски. Изначально Гжелью называлась деревня недалеко от Москвы. Впервые это название появилось в списке владений князя Ивана Калиты в XIV веке. Считается, что слово «гжель» произошло от глагола «жечь». В деревне Гжель с древности занимались гончарным искусством</a:t>
            </a:r>
            <a:r>
              <a:rPr lang="ru-RU" dirty="0" smtClean="0"/>
              <a:t>.</a:t>
            </a:r>
            <a:r>
              <a:rPr lang="ru-RU" dirty="0"/>
              <a:t> Русская жемчужина, Нас чаруешь </a:t>
            </a:r>
            <a:r>
              <a:rPr lang="ru-RU" dirty="0" smtClean="0"/>
              <a:t>ты, синяя </a:t>
            </a:r>
            <a:r>
              <a:rPr lang="ru-RU" dirty="0"/>
              <a:t>фантазия — море красоты! Разнообразные изделия с «фирменным» цветочным узором, скульптуры поражают фантазией и мастерством художников, сохранивших народные традиции. Сегодня гжельская керамика известна во всем мире и по-прежнему украшает нашу жизнь.</a:t>
            </a:r>
          </a:p>
        </p:txBody>
      </p:sp>
    </p:spTree>
    <p:extLst>
      <p:ext uri="{BB962C8B-B14F-4D97-AF65-F5344CB8AC3E}">
        <p14:creationId xmlns:p14="http://schemas.microsoft.com/office/powerpoint/2010/main" val="53153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ulture.ru/storage/images/e828106fd205daa891ee2e971c1c2aa5/8c7835bead5a930b54027b14c04fc3a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707" y="551146"/>
            <a:ext cx="10146083" cy="573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13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Матрешка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Матрешка — это раскрашенная деревянная разъемная кукла, внутри которой находятся куклы меньшего размера. </a:t>
            </a:r>
            <a:r>
              <a:rPr lang="ru-RU" dirty="0" smtClean="0"/>
              <a:t> </a:t>
            </a:r>
            <a:r>
              <a:rPr lang="ru-RU" dirty="0"/>
              <a:t>Н</a:t>
            </a:r>
            <a:r>
              <a:rPr lang="ru-RU" dirty="0" smtClean="0"/>
              <a:t>азвание матрешки  </a:t>
            </a:r>
            <a:r>
              <a:rPr lang="ru-RU" dirty="0"/>
              <a:t>несомненно, происходило от очень популярного в то время имени Матрёна. В 1900 году матрешку отправили на всемирную Парижскую выставку, где она получила бронзовую награду. После этого это игрушку начали делать не только в «Детском воспитании». За изготовление матрешки взялись ремесленники из Сергиева Посада, они же усовершенствовали технологию изготовления матрешек. Чаще всего игрушки делали из липы, так это — мягкий древесный материал, который не трескается при сушке. Реже использовались древесина ольхи или березы</a:t>
            </a:r>
            <a:r>
              <a:rPr lang="ru-RU" dirty="0" smtClean="0"/>
              <a:t>.   Матрешку считают символом, и </a:t>
            </a:r>
            <a:r>
              <a:rPr lang="ru-RU" dirty="0"/>
              <a:t>самым известным и популярным русским сувениром. </a:t>
            </a:r>
          </a:p>
        </p:txBody>
      </p:sp>
    </p:spTree>
    <p:extLst>
      <p:ext uri="{BB962C8B-B14F-4D97-AF65-F5344CB8AC3E}">
        <p14:creationId xmlns:p14="http://schemas.microsoft.com/office/powerpoint/2010/main" val="101422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-petuhov.ru/assets/images/matreshk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32" y="420492"/>
            <a:ext cx="9569886" cy="58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4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154</TotalTime>
  <Words>650</Words>
  <Application>Microsoft Office PowerPoint</Application>
  <PresentationFormat>Широкоэкранный</PresentationFormat>
  <Paragraphs>44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Wingdings 3</vt:lpstr>
      <vt:lpstr>YS Text</vt:lpstr>
      <vt:lpstr>Ион</vt:lpstr>
      <vt:lpstr>Русские народные промыслы</vt:lpstr>
      <vt:lpstr>Россия богата своей культурой,  народными традициями, и промыслами, если знакомить детей  с предметами художественной значимости, это позволит детям  почувствовать себя частью русского народа, ощутить гордость за свою страну. </vt:lpstr>
      <vt:lpstr>Русские народные промыслы</vt:lpstr>
      <vt:lpstr>Хохломская роспись</vt:lpstr>
      <vt:lpstr>Презентация PowerPoint</vt:lpstr>
      <vt:lpstr>Гжельская роспись </vt:lpstr>
      <vt:lpstr>Презентация PowerPoint</vt:lpstr>
      <vt:lpstr>Матрешка</vt:lpstr>
      <vt:lpstr>Презентация PowerPoint</vt:lpstr>
      <vt:lpstr>Дымковская Игрушка</vt:lpstr>
      <vt:lpstr>Презентация PowerPoint</vt:lpstr>
      <vt:lpstr>Филимоновкая игрушка</vt:lpstr>
      <vt:lpstr>Презентация PowerPoint</vt:lpstr>
      <vt:lpstr>Богородская  игрушка</vt:lpstr>
      <vt:lpstr>Презентация PowerPoint</vt:lpstr>
      <vt:lpstr>Жостовская роспись</vt:lpstr>
      <vt:lpstr>Презентация PowerPoint</vt:lpstr>
      <vt:lpstr>Задания для детей: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народная культура и традиции</dc:title>
  <dc:creator>Пользователь</dc:creator>
  <cp:lastModifiedBy>Пользователь</cp:lastModifiedBy>
  <cp:revision>46</cp:revision>
  <dcterms:created xsi:type="dcterms:W3CDTF">2021-12-29T12:07:14Z</dcterms:created>
  <dcterms:modified xsi:type="dcterms:W3CDTF">2021-12-30T02:53:03Z</dcterms:modified>
</cp:coreProperties>
</file>