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9" r:id="rId3"/>
    <p:sldId id="257" r:id="rId4"/>
    <p:sldId id="258" r:id="rId5"/>
    <p:sldId id="263" r:id="rId6"/>
    <p:sldId id="265" r:id="rId7"/>
    <p:sldId id="264" r:id="rId8"/>
    <p:sldId id="266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9B081F7-00CF-4CAE-9362-C2B9AAB0707F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48D06F-F249-4BAF-97AB-11EC6A46B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9766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 проекта:</a:t>
            </a:r>
            <a:br>
              <a:rPr lang="ru-RU" sz="4400" dirty="0" smtClean="0"/>
            </a:br>
            <a:r>
              <a:rPr lang="ru-RU" sz="4400" dirty="0" smtClean="0"/>
              <a:t>Создание мини- библиотеки</a:t>
            </a:r>
            <a:br>
              <a:rPr lang="ru-RU" sz="4400" dirty="0" smtClean="0"/>
            </a:br>
            <a:r>
              <a:rPr lang="ru-RU" sz="4400" dirty="0" smtClean="0"/>
              <a:t>«Советская книга».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857496"/>
            <a:ext cx="7406640" cy="2500330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r>
              <a:rPr lang="ru-RU" smtClean="0"/>
              <a:t>Автор:</a:t>
            </a:r>
            <a:endParaRPr lang="ru-RU" dirty="0" smtClean="0"/>
          </a:p>
          <a:p>
            <a:pPr algn="r"/>
            <a:r>
              <a:rPr lang="ru-RU" dirty="0" smtClean="0"/>
              <a:t>Мудрая </a:t>
            </a:r>
            <a:r>
              <a:rPr lang="ru-RU" dirty="0" smtClean="0"/>
              <a:t>Н.Ю.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3643338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         Современные </a:t>
            </a:r>
            <a:r>
              <a:rPr lang="ru-RU" sz="2000" dirty="0">
                <a:latin typeface="Comic Sans MS" pitchFamily="66" charset="0"/>
              </a:rPr>
              <a:t>дети при наличии компьютера зачастую </a:t>
            </a:r>
            <a:r>
              <a:rPr lang="ru-RU" sz="2000" dirty="0" smtClean="0">
                <a:latin typeface="Comic Sans MS" pitchFamily="66" charset="0"/>
              </a:rPr>
              <a:t> редко  </a:t>
            </a:r>
            <a:r>
              <a:rPr lang="ru-RU" sz="2000" dirty="0">
                <a:latin typeface="Comic Sans MS" pitchFamily="66" charset="0"/>
              </a:rPr>
              <a:t>интересуются </a:t>
            </a:r>
            <a:r>
              <a:rPr lang="ru-RU" sz="2000" dirty="0" smtClean="0">
                <a:latin typeface="Comic Sans MS" pitchFamily="66" charset="0"/>
              </a:rPr>
              <a:t>книгой.  Книга учит нас выражать наши мысли и понимать, что говорят и пишут другие,  развивает  мышление ребенка. </a:t>
            </a:r>
            <a:r>
              <a:rPr lang="ru-RU" sz="2000" dirty="0">
                <a:latin typeface="Comic Sans MS" pitchFamily="66" charset="0"/>
              </a:rPr>
              <a:t>Книги расширяют горизонты нашего </a:t>
            </a:r>
            <a:r>
              <a:rPr lang="ru-RU" sz="2000" dirty="0" smtClean="0">
                <a:latin typeface="Comic Sans MS" pitchFamily="66" charset="0"/>
              </a:rPr>
              <a:t>мира. </a:t>
            </a:r>
            <a:r>
              <a:rPr lang="ru-RU" sz="2000" dirty="0">
                <a:latin typeface="Comic Sans MS" pitchFamily="66" charset="0"/>
              </a:rPr>
              <a:t>Проект советская книга направлен на знакомство с книжкой из прошлого, которая с </a:t>
            </a:r>
            <a:r>
              <a:rPr lang="ru-RU" sz="2000" dirty="0" smtClean="0">
                <a:latin typeface="Comic Sans MS" pitchFamily="66" charset="0"/>
              </a:rPr>
              <a:t>датой издания  </a:t>
            </a:r>
            <a:r>
              <a:rPr lang="ru-RU" sz="2000" dirty="0">
                <a:latin typeface="Comic Sans MS" pitchFamily="66" charset="0"/>
              </a:rPr>
              <a:t>до 1990 года. Основная идея – показать, какими разнообразными  бывают книги, познакомить ребят с их историей. В мини-библиотеке собраны сохранившиеся в семьях старинные издания, делятся они и по жанрам: сказки, стихи, повести 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>
                <a:latin typeface="Comic Sans MS" pitchFamily="66" charset="0"/>
              </a:rPr>
              <a:t>Мы считаем что детям будет интересно познакомится с книгами которые читали родители их родителям.</a:t>
            </a:r>
          </a:p>
          <a:p>
            <a:pPr>
              <a:buNone/>
            </a:pPr>
            <a:r>
              <a:rPr lang="ru-RU" sz="2000" dirty="0">
                <a:latin typeface="Comic Sans MS" pitchFamily="66" charset="0"/>
              </a:rPr>
              <a:t> </a:t>
            </a:r>
          </a:p>
          <a:p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социальной ситуации развития в процессе реализации проекта "советская книга".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Способствовать интересу детей с книгами Советского времени.</a:t>
            </a:r>
          </a:p>
          <a:p>
            <a:pPr lvl="0"/>
            <a:r>
              <a:rPr lang="ru-RU" dirty="0"/>
              <a:t>Дать элементарные представления о писателях, поэтах, художниках иллюстраторах.</a:t>
            </a:r>
          </a:p>
          <a:p>
            <a:pPr lvl="0"/>
            <a:r>
              <a:rPr lang="ru-RU" dirty="0"/>
              <a:t>Создать условия для приобщения к художественной литературы.</a:t>
            </a:r>
          </a:p>
          <a:p>
            <a:pPr lvl="0"/>
            <a:r>
              <a:rPr lang="ru-RU" dirty="0"/>
              <a:t>Воспитание интереса к чтению.</a:t>
            </a:r>
          </a:p>
          <a:p>
            <a:pPr lvl="0"/>
            <a:r>
              <a:rPr lang="ru-RU" dirty="0"/>
              <a:t>Обогащение предметно-развивающей среды в группе.</a:t>
            </a:r>
          </a:p>
          <a:p>
            <a:pPr lvl="0"/>
            <a:r>
              <a:rPr lang="ru-RU" dirty="0"/>
              <a:t>Заинтересовать родителей в создании </a:t>
            </a:r>
            <a:r>
              <a:rPr lang="ru-RU" dirty="0" smtClean="0"/>
              <a:t>мини-библиотеки,  и в </a:t>
            </a:r>
            <a:r>
              <a:rPr lang="ru-RU" dirty="0"/>
              <a:t>пополнении </a:t>
            </a:r>
            <a:r>
              <a:rPr lang="ru-RU" dirty="0" smtClean="0"/>
              <a:t> экспонатов.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71527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1 . Подготовительный этап :</a:t>
            </a:r>
            <a:br>
              <a:rPr lang="ru-RU" sz="2800" dirty="0" smtClean="0"/>
            </a:br>
            <a:r>
              <a:rPr lang="ru-RU" sz="2800" dirty="0" smtClean="0"/>
              <a:t>       Подбор литературы.</a:t>
            </a:r>
            <a:br>
              <a:rPr lang="ru-RU" sz="2800" dirty="0" smtClean="0"/>
            </a:br>
            <a:r>
              <a:rPr lang="ru-RU" sz="2800" dirty="0" smtClean="0"/>
              <a:t>       Определение местоположения.</a:t>
            </a:r>
            <a:endParaRPr lang="ru-RU" sz="2800" dirty="0"/>
          </a:p>
        </p:txBody>
      </p:sp>
      <p:pic>
        <p:nvPicPr>
          <p:cNvPr id="4" name="Содержимое 3" descr="20180511_134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2 . Основной этап:</a:t>
            </a:r>
            <a:br>
              <a:rPr lang="ru-RU" sz="2800" dirty="0" smtClean="0"/>
            </a:br>
            <a:r>
              <a:rPr lang="ru-RU" sz="2800" dirty="0" smtClean="0"/>
              <a:t>       Чтение литературы.</a:t>
            </a:r>
            <a:br>
              <a:rPr lang="ru-RU" sz="2800" dirty="0" smtClean="0"/>
            </a:br>
            <a:r>
              <a:rPr lang="ru-RU" sz="2800" dirty="0" smtClean="0"/>
              <a:t>       Просмотр Иллюстраций.</a:t>
            </a:r>
            <a:endParaRPr lang="ru-RU" sz="2800" dirty="0"/>
          </a:p>
        </p:txBody>
      </p:sp>
      <p:pic>
        <p:nvPicPr>
          <p:cNvPr id="4" name="Содержимое 3" descr="20180511_134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Реставрация книг.</a:t>
            </a:r>
            <a:endParaRPr lang="ru-RU" dirty="0"/>
          </a:p>
        </p:txBody>
      </p:sp>
      <p:pic>
        <p:nvPicPr>
          <p:cNvPr id="4" name="Содержимое 3" descr="20180511_134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3 .Заключительный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Организация выставки</a:t>
            </a:r>
          </a:p>
          <a:p>
            <a:r>
              <a:rPr lang="ru-RU" sz="4800" dirty="0" smtClean="0"/>
              <a:t> Организация экскурсии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Итог.</a:t>
            </a:r>
            <a:br>
              <a:rPr lang="ru-RU" dirty="0" smtClean="0"/>
            </a:br>
            <a:r>
              <a:rPr lang="ru-RU" dirty="0" smtClean="0"/>
              <a:t>Оформление  мини- библиотеки.</a:t>
            </a:r>
            <a:endParaRPr lang="ru-RU" dirty="0"/>
          </a:p>
        </p:txBody>
      </p:sp>
      <p:pic>
        <p:nvPicPr>
          <p:cNvPr id="4" name="Содержимое 3" descr="20180428_132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215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Тема проекта: Создание мини- библиотеки «Советская книга». </vt:lpstr>
      <vt:lpstr>Актуальность:</vt:lpstr>
      <vt:lpstr>Цель:</vt:lpstr>
      <vt:lpstr>Задачи:</vt:lpstr>
      <vt:lpstr> 1 . Подготовительный этап :        Подбор литературы.        Определение местоположения.</vt:lpstr>
      <vt:lpstr> 2 . Основной этап:        Чтение литературы.        Просмотр Иллюстраций.</vt:lpstr>
      <vt:lpstr>Реставрация книг.</vt:lpstr>
      <vt:lpstr> 3 .Заключительный этап:</vt:lpstr>
      <vt:lpstr>Итог. Оформление  мини- библиотеки.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</dc:title>
  <dc:creator>Home</dc:creator>
  <cp:lastModifiedBy>Иван</cp:lastModifiedBy>
  <cp:revision>11</cp:revision>
  <dcterms:created xsi:type="dcterms:W3CDTF">2018-05-09T13:17:26Z</dcterms:created>
  <dcterms:modified xsi:type="dcterms:W3CDTF">2018-09-23T01:16:42Z</dcterms:modified>
</cp:coreProperties>
</file>