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74" r:id="rId4"/>
    <p:sldId id="258" r:id="rId5"/>
    <p:sldId id="273" r:id="rId6"/>
    <p:sldId id="285" r:id="rId7"/>
    <p:sldId id="259" r:id="rId8"/>
    <p:sldId id="286" r:id="rId9"/>
    <p:sldId id="287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4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159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0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29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4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3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1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5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2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5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1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7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1344-4251-47FB-85FB-85F89CD7A45D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7D7DCA-8290-4BE1-BA94-6EF2B21C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0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48343"/>
            <a:ext cx="11517086" cy="618308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Муниципальное бюджетное дошкольное образовательное учреждение детский сад № 4 «Чиполлино» муниципального образования г. Саяногорск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 игровой технологии «Сказочные лабиринты игры» В. В. Воскобовича для речевого развития детей дошкольного возраста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64513" algn="l"/>
                <a:tab pos="8251825" algn="l"/>
              </a:tabLst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Выполнила: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                         Голик Оксана Николаевна,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 воспитатель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              МБДОУ детский сад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          № 4 «Чиполлино»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Саяногорск</a:t>
            </a:r>
            <a:r>
              <a:rPr kumimoji="0" lang="ru-RU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2023г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Звуковая культура речи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«Волшебные листочки»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5-6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«Фиолетовый лес», два дерева, разные листочки, озеро из комплекта к нему, предметные картинки.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определять место звука в слове.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расшифровать звук.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играть будем по одному; не перебиваем говорящего; расшифровав звук, нужно опустит листик в озеро; игра закончится, когда все листики будут плавать в озере.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предварительно детей знакомят с системой «шифровки» звуков (красный – А, синий – У, зеленый – И, желтый – О).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Посмотрите, в нашем лису опали листочки; поиграем с ними? Внимательно рассмотрите картинку; в каждой картинке есть зашифрованный звук; выделите звук в слове; произнесите звук; где находится звук? выберите нужный листочек; опустите его в воду; правильный листочек выбрал Саша? А ты как думаешь? Исправь ошибку.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молодцы, все звуки расшифрованы.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9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Звуковая культура речи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«Сколько слов со звуком С»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6-7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«Фиолетовый лес» с полным комплектом элементов к нему.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называть слова со звуком С.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найти слова со звуком С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отвечает тот, кто быстрее всех поднял руку; за каждый правильный ответ игрок поучает фишку; побеждает тот, кто больше всех соберет фишек; друг друга не перебиваем; не выкрикиваем.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внимательно рассмотрите Фиолетовый лес; назовите предметы, в названиях которых слышится звук С; (солнышко, лист, следы, стрекоза).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победил Саша, он нашел больше всех слов со звуком С.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8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Грамматический строй речи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«Прятки»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3-4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«Фиолетовый лес», два дерева, мышка, ежик, цветок из комплекта элементов к нему.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детей употреблять существительные с предлогами (в, на, под, за, около).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найти ежика и мышку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искать будем по одному; друг другу не мешаем; не перебиваем.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ежик и мышка встретились на полянке; зверята стали играть в прятки; ежик водит, а мышка прячется; закрывайте скорее глазки; открывайте; мышка спряталась; ежик ищет: «Где же Мышка?» (в, на, под, за, около)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молодцы, поиграли в прятки.</a:t>
            </a: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4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Грамматический строй речи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«Посчитай»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5-6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«Коврограф», улитка, воробей, бабочка, стрекоза, змея, ящерица, малыш Гео, капитан Гусь.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детей согласовывать существительные с числительными.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помочь Гео посчитать животных.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считать будем по одному; выберем участника с помощью считалочки; не перебивать говорящего; не выкрикивать.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прогуливаясь по фиолетовому лесу, малыш Гео считал животных: один ежик, два ежика, пять ежиков. В лесу прогуливался Капитан Гусь, он услышал, что малыш Гео иногда ошибается, когда называет число предмета, например - пять облака, вместо пять облаков! Капитан Гусь пригласил Гео и тебя потренироваться, как правильно называть число предмета. Посчитаем животных вместе с малышом Гео? Возьмите любую из представленных фигур жителя «Фиолетового леса». Например: один ежик, два ежика, пять ежиков.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молодцы, посчитали всех животных.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8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словаря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«Подбери слово»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4-5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«Фиолетовый лес», красное и фиолетовое деревья, 5 красных и 5 желтых листьев из комплекта элементов к нему.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использовать в речи наиболее употребительные глаголы.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придумать «Что делает лист?»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играть будут 2 человека; игроков выберем считалочкой; если ребенок не может подобрать слово, то пропускает ход; побеждает тот, у кого на дереве больше листочков.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подойдите; подберите слова-действия к вопросу «Что делает лист» (растет, шелестит, висит, колышется, краснеет, желтеет, опадает, летит, кружится, опускается, лежит); назовите слово; возьмите листочек, прикрепите его к своему дереву; Маша затрудняется ответить, ход переходит к Даше.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победила Даша, на ее дереве больше листочков.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0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словаря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«Лови да бросай, слова называй»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5-6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гномики Кохле,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Охле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Желе, Зеле, Геле, Селе, Фи, небольшой мячик.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подбирать существительные к прилагательным.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подобрать слова к каждому гному.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играют все вместе; отвечает тот, кто поймал мяч; не перебиваем; не выкрикиваем; долго думать нельзя; победит тот, кто больше назовет слов.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что у нас какого цвета – мы расскажем вам об этом. У нас семь гномов разного цвета; мяч будет бросать любой гном; лови мяч и называй любое существительное, которое обозначает цвет гнома. Например, бросил мяч Зеле, говорит – зеленый, (огурец).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победил Артем, он больше всех подобрал слов.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1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Связная речь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«Отгадай загадку»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4-5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«Фиолетовый лес», дерево, солнышко, ежик, змея, птичка, цветок, лягушка из комплекта элементов к нему; коробочка; сказочный образ Незримки Всюсь.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детей описывать предмет.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отгадать предмет.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играем по одному; вытягиваем один предмет; никому не показывать и не говорить про предмет; про предмет можно только рассказать; остальные должны его отгадать.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посмотрите какая красивая у меня коробочка; ее принес Незримка Всюсь, в ней кто то спрятан; я подойду к кому-то; закройте глаза и вытянете из коробочки любой предмет; рассмотри его; расскажи про свой предмет; а мы должны угадать, кто это или что это; угадали; теперь размести его в Фиолетовом лесу.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молодцы, все предметы разгадали. 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7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Связная речь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«Сказочник»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6-7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«Фиолетовый лес» с полным комплектом элементов к нему.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детей придумывать свои концовки к сказкам.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закончить сказку.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персонажи можно передвигать, убирать, добавлять по всему Фиолетовому лесу.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жил да был в далёком Фиолетовом лесу мальчик по имени Магнолик. У него было много друзей. Однажды Магнолик отправился гулять по Фиолетовому лесу. Шёл он шёл по лесу и вдруг услышал, что кто-то очень громко плачет. Закончи сказку.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молодец, интересная получилась сказка.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36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обучению грамоте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«Звуковые листочки»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6-7 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«Фиолетовый лес», средние листочки красного, синего и зеленого цвета на облаках из комплекта элементов к нему.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последовательность звуков в простых словах.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расшифровать звуковые облака.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если звуки в слове выделяются правильно, на землю падает капелька, обозначающая данный звук; победит тот, кто справится с заданием без ошибок.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вспомним, что красный листочек – гласный звук, синий листочек – согласный твердый звук, зеленый листочек – согласный мягкий звук. В фиолетовом лесу по небу плывут звуковые облака. Произнеси слово и послушай его; найди ударный слог и произнеси слово по слогам; протяни (выдели) первый звук в слове, назови его и охарактеризуй; обозначь выделенный звук условным знаком (листочком-капелькой); протяни (выдели) второй звук в полном слове, назови его и охарактеризуй; третий звук и так далее; «прочитай» слово целиком по фишкам-листочкам (капелькам) и проверь себя; сколько всего звуков в слове? сколько гласных? сколько в слове слогов?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Миша победил, он расшифровал слово без ошибок.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1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017" y="418289"/>
            <a:ext cx="11415640" cy="611314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на развитие речи с использованием материалов В. В. Воскобовича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обучению грамоте</a:t>
            </a:r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«Говорящие деревья»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Возраст: 6-7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оборудование: «Фиолетовый лес» с деревьями, несколько листочков одного цвета и размера из комплекта элементов к нему, набор предметных картинок (груша, слива, малина, дыня, киви, финики)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задача: закреплять умение делить двусложные и трехсложные слова с открытыми слогами на части.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задача: разгадать плод.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правила: рядом с каждым деревом размещено определенное количество листочков; листочки обозначат количество слогов в слове; картинка размещается на дереве, если количество слогов совпадает с количеством листочков у этого дерева; отвечает по одному; ответ проговаривает полным предложением; за каждый правильный ответ игрок получает фишку; победит тот, кто соберет больше фишек.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действия: в Фиолетовом лесу выросли волшебные деревья. На этих деревьях растут различные плоды. Рассмотрите внимательно деревья; рассмотрите листочки возле этих деревьев; сколько их? послушайте названия плодов; подумайте, какой плод относится к какому дереву; назовите ответ.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победила Катя, она набрала больше всех фишек.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5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48343"/>
            <a:ext cx="11517086" cy="61830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требования к дошкольному образованию ориентируют педагогов на развивающее образование, диктуют необходимость использования новых технологий, при которых синтезировались бы элементы познавательного, игрового, поискового и учебного взаимодействия. Практика дошкольного образования показывает, что на успешность образования влияет не только содержание предлагаемого материала, но и форма его подачи, которая способна вызывать заинтересованность ребенка и его познавательную и речевую активность. Технология интенсивного развития интеллектуальных способностей детей дошкольного возраста «Сказочные лабиринты игры» отвечает современным требованиям образования детей и запросу деятельностного подхода. Учитывая особенности каждого ребенка, который становится активным участником деятельности с использованием игрового пособия, взрослый организует сотрудничество детей и взрослых как партнеров, тем самым актуализирует субъектную позицию ребенка, поддерживая его инициативность и активность. </a:t>
            </a:r>
          </a:p>
        </p:txBody>
      </p:sp>
    </p:spTree>
    <p:extLst>
      <p:ext uri="{BB962C8B-B14F-4D97-AF65-F5344CB8AC3E}">
        <p14:creationId xmlns:p14="http://schemas.microsoft.com/office/powerpoint/2010/main" val="92156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48343"/>
            <a:ext cx="11517086" cy="618308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Ценность развивающих детских игр В. В. Воскобовича состоит в том, что они быстро и эффективно позволяют достичь желаемых результатов, не утомляя при этом ребенка. Игровая технология «Сказочные лабиринты игры» представляет собой форму взаимодействия детей и взрослых через реализацию определенного сюжета с использованием развивающих игр В. В. Воскобовича.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«Фиолетовый лес» и «Коврограф Ларчик» включает в себя множество различных элементов, красочных и разнообразных. Удивительные сказочные персонажи, придуманные автором, сопровождаются интересными и поучительными сказками. В процессе игры у детей развивается мелкая моторика, т. к. пособие содержит много мелких деталей на липучках, даёт возможность для их самовыражения. Элементы проблемно – игровой методики «Сказки Фиолетового леса» способствуют совершенствованию у детей грамматического строя речи, формированию навыков коммуникативной культуры – умению слушать друг друга и договариваться между собой в процессе решения различных задач. Мышление детей становится более гибким, что в свою очередь развивает доказательную речь, способность придумывать необычные решения, видеть противоречивые свойства в предметах и явлениях. Кроме того, использование сюжета позволяет затрагивать нравственные проблемы поведения сказочных героев в различных бытовых ситуациях, беседовать о нормах и правилах поведения, принятых в социальном обществе. </a:t>
            </a:r>
          </a:p>
        </p:txBody>
      </p:sp>
    </p:spTree>
    <p:extLst>
      <p:ext uri="{BB962C8B-B14F-4D97-AF65-F5344CB8AC3E}">
        <p14:creationId xmlns:p14="http://schemas.microsoft.com/office/powerpoint/2010/main" val="313198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48343"/>
            <a:ext cx="11517086" cy="618308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В. Воскобовича ‒ это пособия, которые соответствуют современным требованиям в развитии речи дошкольников. Их простота, незатейливость, большие возможности в плане решения образовательных и воспитательных задач неоценимы в работе с детьми. В результате перехода от простого к сложному развивается речь и психические процессы: внимание, память, воображение, мышление, мелкая моторика. Такой подход позволяет поддерживать детскую деятельность в зоне оптимальной трудности, в любой игре добиваться того или иного «предметного» результата.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Таким образом, можно сделать вывод, что развивающие игры В. В. Воскобовича и его окружение представляют интерес для педагогов и детей. В работе с детьми использование этих игр делает учебный процесс интересной деятельностью для ребенка, снимает проблемы мотивационного плана, порождает интерес к приобретенным знаниям, навыкам, а значит, помогает в реализации главной цели образовательной деятельности любого педагога – создании условий для полноценного развития дошкольника.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Использование развивающих игр В. В. Воскобовича способствует положительной динамике в речевом развитии. Таким образом, можно сказать, что использование игровой технологии В. В. Воскобовича с дошкольниками является эффективным средство речевого развития.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Авторская методика Воскобовича отличается высокой эффективностью и доступностью. Ее легко и быстро осваивают как педагоги, так и родители дошкольников. В процессе игры создается особая доверительная атмосфера между ребенком и взрослым. Предлагаю педагогам использовать игровую технологию В. В. Воскобовича в работе с детьми во всех видах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65329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48343"/>
            <a:ext cx="11517086" cy="6183086"/>
          </a:xfrm>
        </p:spPr>
        <p:txBody>
          <a:bodyPr>
            <a:normAutofit/>
          </a:bodyPr>
          <a:lstStyle/>
          <a:p>
            <a:pPr algn="just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совершенствование всех сторон речи дошкольника в игровой форме.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Задачи:</a:t>
            </a:r>
          </a:p>
          <a:p>
            <a:pPr indent="360680"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владение речью, как средством общения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68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обогащение активного словаря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68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развитие звуковой культуры речи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68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развитие связной речи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68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развитие речевого творчества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68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формирование звуковой аналитико-синтетической активности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5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48343"/>
            <a:ext cx="11517086" cy="6183086"/>
          </a:xfrm>
        </p:spPr>
        <p:txBody>
          <a:bodyPr/>
          <a:lstStyle/>
          <a:p>
            <a:pPr algn="just"/>
            <a:r>
              <a:rPr lang="ru-RU" dirty="0"/>
              <a:t>	</a:t>
            </a:r>
          </a:p>
          <a:p>
            <a:pPr algn="just"/>
            <a:r>
              <a:rPr lang="ru-RU" dirty="0"/>
              <a:t>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FB0F3-D9E8-2A18-AB08-D18A0A39606B}"/>
              </a:ext>
            </a:extLst>
          </p:cNvPr>
          <p:cNvSpPr txBox="1"/>
          <p:nvPr/>
        </p:nvSpPr>
        <p:spPr>
          <a:xfrm>
            <a:off x="348344" y="348343"/>
            <a:ext cx="11495314" cy="576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Развивающие игры В. В. Воскобовича – это инновационные технологии. Инновационные технологии сочетают прогрессивные креативные технологии и традиционные, доказавшие свою эффективность в процессе педагогической деятельности. Развивающие игры В. В. Воскобовича - отличается высокой эффективностью и доступностью. Ее легко и быстро осваивают как  дети, педагоги, так и родители дошкольников.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Использование развивающих игр в педагогическом процессе позволяет перестроить образовательную деятельность и перейти от привычных занятий с детьми к познавательной игровой деятельности, организованной взрослым и самостоятельной деятельности. Особое значение в игровой технологии В.В. Воскобовича отводится созданию предметно-развивающей среды в условиях группы. Она организована таким образом, что каждый ребенок имеет возможность заниматься любимым делом. «Коврограф Ларчик» и «Фиолетовый лес» своим ярким видом и многофункциональным применением постоянно привлекают внимание детей, побуждая их к игре.</a:t>
            </a: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233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48343"/>
            <a:ext cx="11517086" cy="6183086"/>
          </a:xfrm>
        </p:spPr>
        <p:txBody>
          <a:bodyPr/>
          <a:lstStyle/>
          <a:p>
            <a:pPr algn="just"/>
            <a:r>
              <a:rPr lang="ru-RU" dirty="0"/>
              <a:t>	</a:t>
            </a:r>
          </a:p>
          <a:p>
            <a:pPr algn="just"/>
            <a:r>
              <a:rPr lang="ru-RU" dirty="0"/>
              <a:t>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FB0F3-D9E8-2A18-AB08-D18A0A39606B}"/>
              </a:ext>
            </a:extLst>
          </p:cNvPr>
          <p:cNvSpPr txBox="1"/>
          <p:nvPr/>
        </p:nvSpPr>
        <p:spPr>
          <a:xfrm>
            <a:off x="6290609" y="461848"/>
            <a:ext cx="5596592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РППС «Фиолетовый лес»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Ковролиновая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основа для жесткого крепления на стене с модульными элементами («небо», «земля», «полянка», «лужайка». Съемные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элементы крепятся к основе на липучках и могут размещаться в произвольном порядке на основе, их более 140 штук.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Предметно-пространственная среда «Фиолетовый лес»: доступная; безопасная; вариативная; трансформируемая; полифункциональная; насыщенная.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свободной совместной деятельности взрослого и ребенка; в предварительно организованной педагогом самостоятельной деятельности детей; во время, отведенное на непосредственную образовательную деятельность.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E33CF0-C056-C518-2996-C7B6425BF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47281"/>
            <a:ext cx="5862538" cy="41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0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48343"/>
            <a:ext cx="11517086" cy="6183086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Сказки Фиолетового леса содержат истории с чудесными превращениями, приключениями забавных персонажей и одновременно занимательными вопросами, проблемными заданиями, упражнениями по моделированию и преобразованию предметов.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«Фиолетовый лес» ‒ это среда, которая не только развивает, но и постоянно развивается. Она постоянно пополняется новыми элементами, обновляется и изменяется, адаптируясь к возрастным особенностям детей. </a:t>
            </a:r>
            <a:r>
              <a:rPr lang="ru-RU" sz="2000" dirty="0"/>
              <a:t>	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Речевое развитие предполагает достаточно хорошее владение ребенком устной речью, умение выражать свои мысли и желания и использовать речь  для выражения своих мыслей, чувств и желаний, построение речевого высказывания в коммуникативной ситуации, умение ребенка различать звуки в словах, наличие у ребенка предпосылок к грамотности.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Игры: «Снеговик», «Ромашка», «Яблонька», «Теремки Воскобовича», «Читай по шарикам», «Шнур грамотей» ‒ далеко не полный перечень игр, позволяющих решать проблемы речевого развития ребенка, не говоря уже о сказках, прилагаемых к этим играм.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FB0F3-D9E8-2A18-AB08-D18A0A39606B}"/>
              </a:ext>
            </a:extLst>
          </p:cNvPr>
          <p:cNvSpPr txBox="1"/>
          <p:nvPr/>
        </p:nvSpPr>
        <p:spPr>
          <a:xfrm>
            <a:off x="6268837" y="326571"/>
            <a:ext cx="5596592" cy="89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CEC3C2-D800-85E7-C251-9B251DC39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5" y="4689444"/>
            <a:ext cx="1973271" cy="19837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ADF14F-D1A2-7536-7BC9-68DEB5B0A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91" y="4689444"/>
            <a:ext cx="2367139" cy="19837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38F1C9-5687-A09D-19D8-5D1679866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70" y="4718543"/>
            <a:ext cx="1808355" cy="18346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7A5A54-21D8-BFBF-A926-C7E84B78A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65" y="4689444"/>
            <a:ext cx="2078629" cy="18419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E88752-72CB-505A-BA53-FFCAE974E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77" y="4649909"/>
            <a:ext cx="2149080" cy="19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1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1421" y="418289"/>
            <a:ext cx="5822236" cy="611314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Ковгрограф «Ларчик»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Игровое поле из ковролина серого цвета с делением на клеточки (100 шт.), 18 дополнительных элементов (конструктивных, образных, знаковых  и вспомогательных)  крепятся на игровом поле.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Коврограф  подобен волшебному ларцу, в котором содержатся неограниченные возможности для развития интеллектуального и творческого потенциала детей и взрослых. В комплект  входит всё, что нужно для всестороннего раннего развития ребёнка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Игровые элементы крепятся с помощью липкой ленты. На коврографе из ковролина с разметкой «клеточки в 10 см» при помощи вспомогательных, конструктивных, образных и знаковых элементов можно моделировать различные игровые и обучающие ситуации по замыслу взрослого и в самостоятельной деятельности детей.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BF9A3-F7FA-8D5D-C8D5-3E80B2AB8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726216"/>
            <a:ext cx="5321937" cy="54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91" y="418289"/>
            <a:ext cx="11600466" cy="61131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Коврограф «Ларчик» очень хорошо способствует развитию речи детей. Большая сила сцепления ковролина с контактной лентой позволяет прочно закреплять на коврографе наглядный материал: «Забавные буквы», «Разноцветные веревочки», «Разноцветные липучки», «Эталоны цвета», «Буквы». Оригинальные элементы: зажимы, кармашки, кружки, веревочки обеспечивают разнообразие, наглядность и динамичность занятий.</a:t>
            </a:r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Это пособие предоставляет огромный простор для творческой деятельности как детей В процессе игры коврограф превращается в волшебную ковровую полянку, на которой происходят разные чудеса. На коврике «Ларчик» можно творить чудеса собственными руками. С помощью приложений, входящих в комплект «Ларчик», можно проводить целенаправленную работу по развитию психических процессов: памяти, внимания, мышления, воображения, а так же эффективно осуществлять сенсорное развитие дошкольников.</a:t>
            </a:r>
          </a:p>
          <a:p>
            <a:pPr algn="just"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F2D5E5-3905-D130-4C97-26ED81B8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37" y="3948938"/>
            <a:ext cx="2274824" cy="26495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708C6-868C-26C0-D3F5-08A971B42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46" y="3998779"/>
            <a:ext cx="2368653" cy="24734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AC1E5A-CA95-66C2-C4A8-1173646D6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23" y="3998779"/>
            <a:ext cx="2743127" cy="26495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20B6D0-3407-65FD-C185-DF03B9DF9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1" y="4166564"/>
            <a:ext cx="2069058" cy="2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7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E29501A-B6F1-543D-5868-6F3167FA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12" y="4966085"/>
            <a:ext cx="1500839" cy="16057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7DC3D12-BB5D-9BB2-495E-F7CAEC30C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86" y="5220586"/>
            <a:ext cx="4194325" cy="14726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432C21-004F-8013-F291-A181BD6C4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12" y="4945696"/>
            <a:ext cx="1500839" cy="16121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6C9954-2614-09ED-679E-82FA99AB5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4410457"/>
            <a:ext cx="1654258" cy="18274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5230AEC-DAD5-0C77-01AE-51A797657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439" y="3270786"/>
            <a:ext cx="2247383" cy="14198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5691B7F-C259-CAA4-C4E9-70314EF86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54" y="3101886"/>
            <a:ext cx="1374566" cy="1900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0EB19DC-BBDF-4C96-83B9-A4BDE75F3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79" y="3258549"/>
            <a:ext cx="1421298" cy="1476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33CEFD-8F75-B030-BA61-A587A2FB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41" y="3329307"/>
            <a:ext cx="1344416" cy="14355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0063EF6-F8FB-002A-350E-6D8C27FE4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1" y="2412406"/>
            <a:ext cx="1499739" cy="159723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901A5EA-5CB4-5951-D025-957610D57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14" y="1041445"/>
            <a:ext cx="1872159" cy="18193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1B27C6-DAAC-E91E-D08D-837B8C80A2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49" y="747455"/>
            <a:ext cx="2783017" cy="20900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93092C-C7EB-EB02-A771-00059C0C7B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03" y="703127"/>
            <a:ext cx="1374566" cy="227209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743D6B-D294-A81C-95DE-9BF8DDFA09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52" y="684056"/>
            <a:ext cx="2588527" cy="234337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F88211-6A31-F091-AF7B-3AAC6CEB63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6" y="443271"/>
            <a:ext cx="1283679" cy="1568321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FB76CB-3524-40EC-A44D-D160B4928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561" y="418289"/>
            <a:ext cx="11435095" cy="61131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C2E32-BDFE-EFBD-2A07-04095DE50F4A}"/>
              </a:ext>
            </a:extLst>
          </p:cNvPr>
          <p:cNvSpPr txBox="1"/>
          <p:nvPr/>
        </p:nvSpPr>
        <p:spPr>
          <a:xfrm>
            <a:off x="408561" y="326571"/>
            <a:ext cx="11374878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Сказочные персонажи 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Медвежонок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Мишик</a:t>
            </a: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Разноцветные гномы                                                      Капитан Гусь и лягушки                    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Крутик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По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Малыш Гео</a:t>
            </a: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Китенок Тимоша</a:t>
            </a: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Хранители Ларчика        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Пчелка Жужа                      Незримка Всюсь                                                          Слоники Лип-лип и Ляп-ляп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Околесик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Владыка Луч                 </a:t>
            </a:r>
          </a:p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Ворон Метр                                          Гусеница Фифа                                                   Галчонок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Каррчик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564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634</TotalTime>
  <Words>3127</Words>
  <Application>Microsoft Office PowerPoint</Application>
  <PresentationFormat>Широкоэкранный</PresentationFormat>
  <Paragraphs>218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golik.2807@gmail.com</dc:creator>
  <cp:lastModifiedBy>Оксана Голик</cp:lastModifiedBy>
  <cp:revision>7</cp:revision>
  <dcterms:created xsi:type="dcterms:W3CDTF">2023-04-11T12:47:27Z</dcterms:created>
  <dcterms:modified xsi:type="dcterms:W3CDTF">2023-11-26T06:01:34Z</dcterms:modified>
</cp:coreProperties>
</file>