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олик" initials="АГ" lastIdx="2" clrIdx="0">
    <p:extLst>
      <p:ext uri="{19B8F6BF-5375-455C-9EA6-DF929625EA0E}">
        <p15:presenceInfo xmlns:p15="http://schemas.microsoft.com/office/powerpoint/2012/main" userId="e5245aad4e8c6ed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8" d="100"/>
          <a:sy n="98" d="100"/>
        </p:scale>
        <p:origin x="101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64421-3BCE-48F2-8AEC-350A0CF35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AEB6D2-C364-4B9B-8D8D-AED295F36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2EAC9F-2A4C-443E-B3D3-9D3DD1FB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B39160-7D3A-463A-899E-E145BD0D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A6EBAC-9518-411C-A874-093D38A5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00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F6557-1B36-4941-91E2-24A603AE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572F39-9880-4C12-98C9-E6C974585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87AF6-4461-468F-AFB8-CB9F6AED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A947F-49C5-44D9-BA02-27A51AF82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DF8E6-A4C5-40CF-A741-4AD7F117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7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C99E7-F649-44E9-B959-357332CA6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37EEC1-1E0F-41E9-A8B7-F30A0B13B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F019E-AD85-4FDB-BB2E-C912C956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F7D90-80E4-407F-805D-1B9BD10F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A601C-996D-4454-BC4A-FB8604A7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0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CDBF9-BC0D-4D99-B773-F7E96A55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E31FF-59DA-4C64-96FC-B334EEDAE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59E51-5867-4516-AFDE-3A477473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54BA8-4A99-4B5F-8B2C-E3A60FE1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FD31E-40CA-4060-AE99-4A470A1C8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83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6EC47-7CE6-4761-BEAA-BC7BC5BA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20E1AF-3C90-465B-9725-EC08EE6DB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573F85-8379-49B7-A382-6EAB6D86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F87E40-8906-4877-BE55-BF3EBA3A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B4741-7999-4944-8CE7-F438058F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9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2AF55-4B77-45C4-9ABF-4141B2799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70C4D9-1067-4CFE-9760-166DC19EB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82D82A-B7D9-4988-BD4B-90C9775D6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45AA5-267E-4F98-ACD0-159DAA03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59BA49-61BD-4565-AA5F-2EF21FB01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DDEC24-CF61-4385-8E5E-FEF805BD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6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54E41-D0CC-4AEA-B769-4804D840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9F11C1-B115-4615-B5F4-A2F00AFBB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E6003B-32B4-4C7B-B1CD-43851740B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B0E8A9-DB7A-485D-951B-F54543ECA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50DF80-8D2F-4A75-AE42-245D1692D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9A9BBF-7914-403E-8BCB-E4021A60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E355C2-5504-45E1-A5A8-04DFE468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A3456A2-9669-47A4-B455-376508D4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8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5E678-E230-47EA-92D6-3157A151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1CA886-895A-412A-8AB9-2BF213F9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257848-7953-4508-BF08-3DB5195B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079BC3-44EB-4BFF-9617-AA0D6E98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6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D3A217-AE9B-4AAF-A71D-3175B2CC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636C07-F493-42EF-BE63-2D1E72E9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405FF6-5130-4399-BDA9-E3130345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7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B67BF-D3EB-4ECE-A02F-553166F7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4E6AD-3CAC-4767-BA97-B2116A54B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03FB4-A3C0-417B-A99C-D7D1F659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34901-A9FE-45AB-A591-9A77B2E7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98C876-3FB6-4DD9-8680-53C98AB2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8B5201-ABE0-41CD-A6D0-7C04B0F8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0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100CD-B74B-49AC-9658-32F69BD4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4B4AD2-2056-4997-A527-105E6838C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4ABBCB-9DD2-4E6C-BF6A-359EB2223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05119D-7CF2-4F53-ADD0-205E26C0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56C83-7452-4AA3-BF7C-1E7C8AA3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5C9DF1-69B8-42BD-B27A-E488EDCB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4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C79C0-D9DC-408B-ADFE-46BF82AF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ECF4D-4BA2-4C94-B169-EF693E660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9212B-7CD2-474E-8F9C-B4ED802BC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B8E83-1A33-4EA6-88E8-56D5828FC2EC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222A70-F38C-4053-9075-80B152B8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93496-B508-4BE4-BA09-C2FC616B5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40C9-508B-4C62-975E-AE4CF44425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1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5F1BF6-D13B-41D2-A563-09CDAEE2D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D2E95-3511-439C-84D5-877DAB9CD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38576"/>
          </a:xfrm>
        </p:spPr>
        <p:txBody>
          <a:bodyPr>
            <a:normAutofit/>
          </a:bodyPr>
          <a:lstStyle/>
          <a:p>
            <a:br>
              <a:rPr lang="ru-RU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«Познаём мир, играя»</a:t>
            </a:r>
            <a:br>
              <a:rPr lang="ru-RU" sz="4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6B3FD6-828B-41AF-A27B-DB337E263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966283"/>
            <a:ext cx="9859861" cy="1308681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д/с №4 «Чиполлино»</a:t>
            </a:r>
          </a:p>
          <a:p>
            <a:pPr algn="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Голик О. 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169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2"/>
            <a:ext cx="12192000" cy="716280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93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«Подбери по цвету и форме».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соотносить предметы по цвету и форме.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B5597-E08A-40F4-A18C-09E60668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4" y="1577281"/>
            <a:ext cx="2355561" cy="2085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E59F8B-9F6A-4D8B-9EFD-2DC4B909C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39" y="3834765"/>
            <a:ext cx="2170033" cy="2383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167C9-BAE8-43C5-9AE8-E6A8BE7FF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40" y="1577281"/>
            <a:ext cx="2280038" cy="2712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2D94EB-3457-48D1-8780-8B2D5F2CD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1" y="4239260"/>
            <a:ext cx="2922029" cy="22536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3C716F-837F-41FD-98CE-95E263F3D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06" y="1577281"/>
            <a:ext cx="2426494" cy="26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67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93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бусинами, макаронами.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мелкой моторики, зрительного восприятия, творческих способностей и чувства композиции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8EC6B-9D9B-405F-825E-B655BFF72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55823"/>
            <a:ext cx="3676650" cy="21508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810237-A6DD-4FF7-B765-37523883D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255823"/>
            <a:ext cx="3829050" cy="2005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A138C0-BDD4-486C-873F-F31CA8A53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3725425"/>
            <a:ext cx="3505200" cy="2336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7109AF-D56B-4812-B8A8-9A88243E1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5" y="3620651"/>
            <a:ext cx="31813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94"/>
            <a:ext cx="12192001" cy="692609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3746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«Сенсорное развитие детей раннего возраста».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о роли развивающих игр для малышей.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Наглядная информация: папки-передвижки («Значение сенсорного воспитания в познавательном развитие детей».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мастер - класс для родителей «Сенсорное развитие детей в условиях семьи»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к изготовлению игр и пособий для сенсорного развития детей.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игр по сенсорному развитию.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Анкетирование: «Мнение родителей о том, как повысилось сенсорное развитие детей».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родителей о результатах реализации проекта.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296182-55A4-4CF9-9009-E0D38272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413" y="4889529"/>
            <a:ext cx="2135047" cy="14429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B249E4-76DA-4EF8-873F-D23B83CE7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8" y="4932370"/>
            <a:ext cx="1954905" cy="14429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8F5A25-29DC-4FF2-ACBC-A604E1D04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78" y="2843656"/>
            <a:ext cx="1123536" cy="16023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2BADDE-DB6C-4BFE-B420-12C370B05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83" y="2799106"/>
            <a:ext cx="1365396" cy="17540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87A0EB-52AC-48D7-AA83-FEBE06195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45" y="2843656"/>
            <a:ext cx="2348838" cy="16059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A065011-CDEB-4976-92ED-7C19897DA0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166" y="2722187"/>
            <a:ext cx="2464020" cy="17274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E652575-2B75-451A-9780-68E08AC02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29" y="4746526"/>
            <a:ext cx="2223967" cy="158591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8A172A-DF81-4310-A372-21D58DE165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46525"/>
            <a:ext cx="2769705" cy="15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3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2"/>
            <a:ext cx="12192000" cy="716280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461744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b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этап. Заключительный. </a:t>
            </a:r>
            <a:b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Предполагаемый результат от работы с детьми: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познавательно – речевой активности детей раннего возраста;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познакомятся с эталонами цвета;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-дети научатся играть в дидактические игры;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-после создания определенных условий, у детей формирование представлений о сенсорных эталонах будет успешным.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Предполагаемый результат от работы с родителями: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родительской культуры в области воспитания и развития ребенка раннего возраста;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-родители научатся создавать дома условия для игр по сенсорному развитию ребёнка и подбирать их;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-родители будут заинтересованы в дальнейшем развитии своих детей.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опыта работы: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опыта своей работы с коллегами планирую представить на личной странице Международного образовательного портала 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на будущее: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по сенсорному развитию детей с использованием дидактических игр и упражнений.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Дополнение системы дидактическим материалом и играми.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тесного сотрудничества с родителями по вопросам сенсорного воспитания с использованием дидактических игр и упражнений.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8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2"/>
            <a:ext cx="12192000" cy="716280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273675"/>
          </a:xfrm>
        </p:spPr>
        <p:txBody>
          <a:bodyPr>
            <a:normAutofit/>
          </a:bodyPr>
          <a:lstStyle/>
          <a:p>
            <a:r>
              <a:rPr lang="ru-RU" sz="3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6569A9-30FB-4119-9862-1E33E9987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7" y="659605"/>
            <a:ext cx="6638925" cy="49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6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34" y="-337657"/>
            <a:ext cx="12568867" cy="776962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Формирование познавательно - сенсорной активности детей раннего возраста в процессе предметно – игровой деятельности.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психолого-педагогическую литературу и интернет-ресурсы по проблеме сенсорного развития детей раннего возраста.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условия в группе, обеспечивающие разнообразное использование дидактических игр для сенсорного развития и познавательной активности детей в ходе проектной деятельности через дополнение предметно-пространственной среды.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Познакомить с дидактическими играми и правилами этих игр.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Упражнять в установлении сходства и различия между предметами.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Способствовать развитию у детей обследовательских умений и навыков.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Развивать мелкую моторику рук, концентрации внимания, усидчивости, обследовательских умений и навыков.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Формировать активную родительскую позицию на основе продуктивного сотрудничества ДОУ и семьи в вопросах сенсорного развития детей раннего возраста.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6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"/>
            <a:ext cx="12568867" cy="776962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365125"/>
            <a:ext cx="11018240" cy="559752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  </a:t>
            </a: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Проект актуален, так как процесс восприятия лежит в основе интеллектуального развития ребёнка и создаёт прочный фундамент для развития его познавательной и личностной сферы, необходимый для социальной адаптации в детском коллективе и дальнейшей учебной деятельности.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Возраст раннего детства наиболее благоприятен для совершенствования деятельности органов чувств, накопления представлений об окружающем мире.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Огромную роль в развитие сенсорных способностей детей раннего возраста отводиться дидактической игре, так как ребенок практически все в этом мире познает через игру. В играх решаются задачи формирования у детей умственных действий, сравнение, классификация, установление последовательности. Формирование представлений детей о сенсорных эталонах, осуществляется в дидактических играх.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6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365125"/>
            <a:ext cx="11106150" cy="641318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1 этап. Подготовительный</a:t>
            </a: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часть: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Изучение специализированной литературы.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Подбор  материала необходимого для работы с детьми и родителями по теме. 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часть: 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 игр и пособий: на закрепление понятий: величина, цвет, форма; на развитие тактильных и вкусовых ощущений; по развитию мелкой моторики; по развитию внимания и памяти; на развитие слухового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восприятия; по формированию элементарных математических представлений. Пополнение развивающей предметно-пространственной среды дидактическими пособиями, играми, демонстрационным материалом. Приобретение 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«звучащих игрушек» для сенсорного центра.</a:t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968D39-9160-49B0-8C89-CCE9E78FD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31" y="2886075"/>
            <a:ext cx="545017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этап. Реализация проекта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A478A-853F-4F03-8389-4D8C5DCDC0BD}"/>
              </a:ext>
            </a:extLst>
          </p:cNvPr>
          <p:cNvSpPr txBox="1"/>
          <p:nvPr/>
        </p:nvSpPr>
        <p:spPr>
          <a:xfrm>
            <a:off x="681038" y="990571"/>
            <a:ext cx="1151096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Рамки-вкладыши.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умения детей различать предметы по силуэтам, подбирать предметы по форме и размеру; формирование умения ориентироваться на плоскости; развитие мелкой моторики, сенсомоторной координации, тактильных ощущений, целостного восприятия, познавательного интереса.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C7C91B-4AE2-44B8-A621-66A9DB1AB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9" y="2454607"/>
            <a:ext cx="3267762" cy="2397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3EB7DB-771B-4578-B744-6484F1553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4" y="4966114"/>
            <a:ext cx="3740946" cy="16287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4DBC06-EC60-4F08-BFB2-8CB837BD0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58" y="2375566"/>
            <a:ext cx="3267761" cy="25115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27FA45-D832-4AB0-93B4-741B01D58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65" y="2454607"/>
            <a:ext cx="3186363" cy="21621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674D95-F900-426A-B7E9-C0E8F9370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4997559"/>
            <a:ext cx="3740946" cy="15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0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6500"/>
          </a:xfrm>
        </p:spPr>
        <p:txBody>
          <a:bodyPr>
            <a:normAutofit fontScale="90000"/>
          </a:bodyPr>
          <a:lstStyle/>
          <a:p>
            <a:br>
              <a:rPr lang="ru-RU" sz="2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Сортер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2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 умения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ребенка логически мыслить. Путем сортирования деталей малыши не только мыслят, но и подключают аналитические умения, память, цветосочетание. 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2274F-59AF-437F-BC53-82133003C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428750"/>
            <a:ext cx="2637470" cy="26374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D4465-DDC1-440A-A8BF-DFD6283DC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08" y="1357459"/>
            <a:ext cx="2834091" cy="27087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27B94A-60D9-4A03-A33B-99F36782C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10" y="3641150"/>
            <a:ext cx="2452483" cy="28517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C3E724-236F-49D6-A33B-6E3FD5AB3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05" y="3979276"/>
            <a:ext cx="3509395" cy="23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доска со всевозможными кнопками, выключателями, шнуровками, задвижкам и т.д.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мелкой моторики и воображения, концентрация внимания и стимулирования любопытства ребенка.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F5FA0-113E-485D-A5B2-14C56E89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831" y="3779042"/>
            <a:ext cx="3791841" cy="2781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A8982E-06D9-441B-B0D2-817ABD911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3" y="1493043"/>
            <a:ext cx="3605648" cy="26441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A77171-2BCA-4183-A410-D5BE6E129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47" y="1411141"/>
            <a:ext cx="3287378" cy="24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339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Мозаика, конструкторы.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воображения, пространственного и образного мышления, фантазии, развитие мелкой моторики пальцев рук, развитие речи, внимательности и усидчивости у детей.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8D4808-35E6-40D0-A9B5-46AD99537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0" y="1576041"/>
            <a:ext cx="3024260" cy="2014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79BB0-9740-406A-919B-5130F325A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6" y="4009678"/>
            <a:ext cx="2590800" cy="2590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E4ECBF-B267-4521-94A8-7FEE9AA89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6" y="1599623"/>
            <a:ext cx="3137277" cy="20823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2D0242-E901-466C-8334-07C59BC415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93" y="4009678"/>
            <a:ext cx="3335357" cy="22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06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C7AEE4-C316-4475-AF2D-E4A259FB6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8811F-157F-4B6D-B50B-677305C5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находить связи между частью и целым, развитие логического мышления, памяти и мелкой моторики рук, а также развитие усидчивости, аккуратности, терпения и внимательности.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C0DF3-FD67-4D06-A486-D586CEB66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47" y="1690689"/>
            <a:ext cx="3074196" cy="2131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2452FA-752B-4E60-962D-8F4CF93E6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3" y="1690688"/>
            <a:ext cx="3136106" cy="20907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AA6916-7A62-490E-B6AB-D08C0B70E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76" y="4085354"/>
            <a:ext cx="2190750" cy="2163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500030-B51F-4208-9D2A-BF642303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06" y="3781425"/>
            <a:ext cx="2850437" cy="28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69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949</Words>
  <Application>Microsoft Office PowerPoint</Application>
  <PresentationFormat>Широкоэкранный</PresentationFormat>
  <Paragraphs>19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 Проект «Познаём мир, играя» </vt:lpstr>
      <vt:lpstr>                         Цель проекта:        Формирование познавательно - сенсорной активности детей раннего возраста в процессе предметно – игровой деятельности.          Задачи проекта:  1. Изучить психолого-педагогическую литературу и интернет-ресурсы по проблеме сенсорного развития детей раннего возраста. 2. Создать условия в группе, обеспечивающие разнообразное использование дидактических игр для сенсорного развития и познавательной активности детей в ходе проектной деятельности через дополнение предметно-пространственной среды. 3. Познакомить с дидактическими играми и правилами этих игр. 4. Упражнять в установлении сходства и различия между предметами. 5. Способствовать развитию у детей обследовательских умений и навыков. 6. Развивать мелкую моторику рук, концентрации внимания, усидчивости, обследовательских умений и навыков. 7. Формировать активную родительскую позицию на основе продуктивного сотрудничества ДОУ и семьи в вопросах сенсорного развития детей раннего возраста. </vt:lpstr>
      <vt:lpstr>          Актуальность проекта:                 Проект актуален, так как процесс восприятия лежит в основе интеллектуального развития ребёнка и создаёт прочный фундамент для развития его познавательной и личностной сферы, необходимый для социальной адаптации в детском коллективе и дальнейшей учебной деятельности.              Возраст раннего детства наиболее благоприятен для совершенствования деятельности органов чувств, накопления представлений об окружающем мире.             Огромную роль в развитие сенсорных способностей детей раннего возраста отводиться дидактической игре, так как ребенок практически все в этом мире познает через игру. В играх решаются задачи формирования у детей умственных действий, сравнение, классификация, установление последовательности. Формирование представлений детей о сенсорных эталонах, осуществляется в дидактических играх. </vt:lpstr>
      <vt:lpstr>                                            1 этап. Подготовительный Теоретическая часть: 1.   Изучение специализированной литературы. 2.  Подбор  материала необходимого для работы с детьми и родителями по теме.  Практическая часть:        Составление картотек игр и пособий: на закрепление понятий: величина, цвет, форма; на развитие тактильных и вкусовых ощущений; по развитию мелкой моторики; по развитию внимания и памяти; на развитие слухового  восприятия; по формированию элементарных математических представлений. Пополнение развивающей предметно-пространственной среды дидактическими пособиями, играми, демонстрационным материалом. Приобретение  «звучащих игрушек» для сенсорного центра.            </vt:lpstr>
      <vt:lpstr>2 этап. Реализация проекта.  </vt:lpstr>
      <vt:lpstr> Сортер.  Цель: развитие умения ребенка логически мыслить. Путем сортирования деталей малыши не только мыслят, но и подключают аналитические умения, память, цветосочетание.  </vt:lpstr>
      <vt:lpstr>Бизиборд – развивающая доска со всевозможными кнопками, выключателями, шнуровками, задвижкам и т.д.  Цель: развитие мелкой моторики и воображения, концентрация внимания и стимулирования любопытства ребенка.</vt:lpstr>
      <vt:lpstr>Мозаика, конструкторы. Цель: развитие воображения, пространственного и образного мышления, фантазии, развитие мелкой моторики пальцев рук, развитие речи, внимательности и усидчивости у детей.</vt:lpstr>
      <vt:lpstr>Игры – пазлы. Цель: развитие умения находить связи между частью и целым, развитие логического мышления, памяти и мелкой моторики рук, а также развитие усидчивости, аккуратности, терпения и внимательности.</vt:lpstr>
      <vt:lpstr>Дидактическая игра «Подбери по цвету и форме». Цель: развитие умения соотносить предметы по цвету и форме.</vt:lpstr>
      <vt:lpstr>Игры с бусинами, макаронами. Цель: развитие мелкой моторики, зрительного восприятия, творческих способностей и чувства композиции.</vt:lpstr>
      <vt:lpstr>Работа с родителями. Консультации «Сенсорное развитие детей раннего возраста». Беседы о роли развивающих игр для малышей. Наглядная информация: папки-передвижки («Значение сенсорного воспитания в познавательном развитие детей». Дистанционный мастер - класс для родителей «Сенсорное развитие детей в условиях семьи» Привлечение к изготовлению игр и пособий для сенсорного развития детей. Выставка игр по сенсорному развитию. Анкетирование: «Мнение родителей о том, как повысилось сенсорное развитие детей». Информирование родителей о результатах реализации проекта. </vt:lpstr>
      <vt:lpstr>                           3 этап. Заключительный.  Предполагаемый результат:            Предполагаемый результат от работы с детьми: -формирование познавательно – речевой активности детей раннего возраста; -дети познакомятся с эталонами цвета; -дети научатся играть в дидактические игры; -после создания определенных условий, у детей формирование представлений о сенсорных эталонах будет успешным.            Предполагаемый результат от работы с родителями: -формирование родительской культуры в области воспитания и развития ребенка раннего возраста; -родители научатся создавать дома условия для игр по сенсорному развитию ребёнка и подбирать их; -родители будут заинтересованы в дальнейшем развитии своих детей.          Оформление опыта работы: Обмен опыта своей работы с коллегами планирую представить на личной странице Международного образовательного портала Maam.ru.         Перспективы на будущее: Продолжить работу по сенсорному развитию детей с использованием дидактических игр и упражнений. Дополнение системы дидактическим материалом и играми. Продолжение тесного сотрудничества с родителями по вопросам сенсорного воспитания с использованием дидактических игр и упражнений.      </vt:lpstr>
      <vt:lpstr>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«Познаём мир, играя»</dc:title>
  <dc:creator>Александр Голик</dc:creator>
  <cp:lastModifiedBy>Александр Голик</cp:lastModifiedBy>
  <cp:revision>3</cp:revision>
  <dcterms:created xsi:type="dcterms:W3CDTF">2021-11-21T14:39:22Z</dcterms:created>
  <dcterms:modified xsi:type="dcterms:W3CDTF">2021-11-23T16:51:56Z</dcterms:modified>
</cp:coreProperties>
</file>