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56" r:id="rId2"/>
    <p:sldId id="257" r:id="rId3"/>
    <p:sldId id="258" r:id="rId4"/>
    <p:sldId id="263" r:id="rId5"/>
    <p:sldId id="259" r:id="rId6"/>
    <p:sldId id="260" r:id="rId7"/>
    <p:sldId id="264" r:id="rId8"/>
    <p:sldId id="265" r:id="rId9"/>
    <p:sldId id="268" r:id="rId10"/>
    <p:sldId id="267" r:id="rId11"/>
    <p:sldId id="266" r:id="rId12"/>
    <p:sldId id="276" r:id="rId13"/>
    <p:sldId id="277" r:id="rId14"/>
    <p:sldId id="262" r:id="rId15"/>
    <p:sldId id="269" r:id="rId16"/>
    <p:sldId id="272" r:id="rId17"/>
    <p:sldId id="279" r:id="rId18"/>
    <p:sldId id="280" r:id="rId19"/>
    <p:sldId id="281" r:id="rId20"/>
    <p:sldId id="282" r:id="rId21"/>
    <p:sldId id="283" r:id="rId22"/>
    <p:sldId id="284" r:id="rId23"/>
    <p:sldId id="278" r:id="rId24"/>
    <p:sldId id="270" r:id="rId25"/>
    <p:sldId id="271" r:id="rId26"/>
    <p:sldId id="285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E4B7-527F-47F4-A48C-15B341BFEDC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E1A41-D277-440B-9E36-8A543979BD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804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E4B7-527F-47F4-A48C-15B341BFEDC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E1A41-D277-440B-9E36-8A543979BD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349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E4B7-527F-47F4-A48C-15B341BFEDC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E1A41-D277-440B-9E36-8A543979BDA7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71277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E4B7-527F-47F4-A48C-15B341BFEDC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E1A41-D277-440B-9E36-8A543979BD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56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E4B7-527F-47F4-A48C-15B341BFEDC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E1A41-D277-440B-9E36-8A543979BDA7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8262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E4B7-527F-47F4-A48C-15B341BFEDC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E1A41-D277-440B-9E36-8A543979BD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659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E4B7-527F-47F4-A48C-15B341BFEDC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E1A41-D277-440B-9E36-8A543979BD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187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E4B7-527F-47F4-A48C-15B341BFEDC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E1A41-D277-440B-9E36-8A543979BD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096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E4B7-527F-47F4-A48C-15B341BFEDC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E1A41-D277-440B-9E36-8A543979BD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990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E4B7-527F-47F4-A48C-15B341BFEDC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E1A41-D277-440B-9E36-8A543979BD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820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E4B7-527F-47F4-A48C-15B341BFEDC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E1A41-D277-440B-9E36-8A543979BD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946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E4B7-527F-47F4-A48C-15B341BFEDC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E1A41-D277-440B-9E36-8A543979BD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690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E4B7-527F-47F4-A48C-15B341BFEDC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E1A41-D277-440B-9E36-8A543979BD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156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E4B7-527F-47F4-A48C-15B341BFEDC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E1A41-D277-440B-9E36-8A543979BD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131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E4B7-527F-47F4-A48C-15B341BFEDC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E1A41-D277-440B-9E36-8A543979BD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188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6E4B7-527F-47F4-A48C-15B341BFEDC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E1A41-D277-440B-9E36-8A543979BD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193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6E4B7-527F-47F4-A48C-15B341BFEDC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E1A41-D277-440B-9E36-8A543979BD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11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6F40E4-C6F4-FE02-FA3C-01E224655F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750" y="381504"/>
            <a:ext cx="11147897" cy="1126283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Муниципальное бюджетное дошкольное образовательное учреждение детский сад № 4 «Чиполлино» муниципального образования г. Саяногорск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24BB91-D44A-17CE-FC44-721E7EA2E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751" y="381504"/>
            <a:ext cx="11147896" cy="6094992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Использование развивающей среды «Фиолетовый лес» В. В. Воскобовича в средней группе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8164513" algn="l"/>
                <a:tab pos="8251825" algn="l"/>
              </a:tabLst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                                                                     Выполнила: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                                                                                              Голик Оксана Николаевна,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                                                                      воспитатель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                                                                                   МБДОУ детский сад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                                                                               № 4 «Чиполлино»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г. Саяногорск, 2023г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6972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24BB91-D44A-17CE-FC44-721E7EA2E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020" y="359923"/>
            <a:ext cx="11284085" cy="6116573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6229FB-A98C-2E4B-3B88-CF4B9542BE01}"/>
              </a:ext>
            </a:extLst>
          </p:cNvPr>
          <p:cNvSpPr txBox="1"/>
          <p:nvPr/>
        </p:nvSpPr>
        <p:spPr>
          <a:xfrm>
            <a:off x="535020" y="381504"/>
            <a:ext cx="11284085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2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Принципы р</a:t>
            </a:r>
            <a:r>
              <a:rPr lang="ru-RU" sz="2200" b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азвивающих</a:t>
            </a:r>
            <a:r>
              <a:rPr lang="ru-RU" sz="22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игр В. В. Воскобовича</a:t>
            </a:r>
          </a:p>
          <a:p>
            <a:pPr algn="just"/>
            <a:r>
              <a:rPr kumimoji="0" lang="ru-RU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В основу развивающих игр В.В. Воскобовича заложены три основных принципа – интерес, познание, творчество. Это не просто игры – это сказки, интриги, приключения, забавные персонажи, которые побуждают к мышлению и творчеству каждого воспитанника разновозрастной группы. Ребенок, увлеченный игрой, не замечает, что он чему-то учится.</a:t>
            </a:r>
          </a:p>
          <a:p>
            <a:pPr algn="just"/>
            <a:r>
              <a:rPr kumimoji="0" lang="ru-RU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Игры В.В. Воскобовича имеют широкий возрастной диапазон участников игр. Одна и та же игра привлекательна для детей и четырех, и шести лет. </a:t>
            </a:r>
          </a:p>
          <a:p>
            <a:pPr algn="just"/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Развивающие игры Воскобовича можно условно разделить на три группы:</a:t>
            </a:r>
          </a:p>
          <a:p>
            <a:pPr marL="457200" indent="-457200" algn="just">
              <a:buAutoNum type="arabicPeriod"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Игры, направленные на математическое развитие. В процессе освоения чисел, геометрических фигур, пространственных отношений происходит развитие мыслительных операций.</a:t>
            </a:r>
          </a:p>
          <a:p>
            <a:pPr marL="457200" indent="-457200" algn="just">
              <a:buAutoNum type="arabicPeriod"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Игры, в которых ребенок решает логические задачи с использованием букв, составляет слоги и слова, занимается словотворчеством.</a:t>
            </a:r>
          </a:p>
          <a:p>
            <a:pPr marL="457200" indent="-457200" algn="just">
              <a:buAutoNum type="arabicPeriod"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Игровые универсальные пособия.</a:t>
            </a:r>
          </a:p>
          <a:p>
            <a:pPr algn="just"/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2464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24BB91-D44A-17CE-FC44-721E7EA2E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020" y="359923"/>
            <a:ext cx="11284085" cy="6116573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6229FB-A98C-2E4B-3B88-CF4B9542BE01}"/>
              </a:ext>
            </a:extLst>
          </p:cNvPr>
          <p:cNvSpPr txBox="1"/>
          <p:nvPr/>
        </p:nvSpPr>
        <p:spPr>
          <a:xfrm>
            <a:off x="535020" y="381504"/>
            <a:ext cx="112840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Игры, направленные на математическое развитие.</a:t>
            </a: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5AA886-4772-9361-4D46-31383EABD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96" y="895110"/>
            <a:ext cx="2120344" cy="26550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808A56-6009-0E53-EA46-7E6C4CA8D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389" y="880587"/>
            <a:ext cx="4699716" cy="22276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98A8CC-FD7A-76D4-345A-3E7F004C2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48011"/>
            <a:ext cx="1536250" cy="208907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3707850-1DA3-9726-D4E3-E1E8895939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759" y="3880184"/>
            <a:ext cx="3939386" cy="233725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70338BD-9BD2-AC3C-1E20-CF4C64FFAA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531" y="880587"/>
            <a:ext cx="3077481" cy="306742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2CE9EA5-DB72-067B-57BB-DF21D9680B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570" y="3880185"/>
            <a:ext cx="2684420" cy="269777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9AB31DC-18F4-3F0C-87C9-D1A87195C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95" y="3550132"/>
            <a:ext cx="2870033" cy="313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59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24BB91-D44A-17CE-FC44-721E7EA2E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020" y="359923"/>
            <a:ext cx="11284085" cy="6116573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6229FB-A98C-2E4B-3B88-CF4B9542BE01}"/>
              </a:ext>
            </a:extLst>
          </p:cNvPr>
          <p:cNvSpPr txBox="1"/>
          <p:nvPr/>
        </p:nvSpPr>
        <p:spPr>
          <a:xfrm>
            <a:off x="535020" y="381504"/>
            <a:ext cx="112840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Игры, в которых ребенок решает логические задачи с использованием букв, составляет слоги и слова, занимается словотворчеством.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962714-0B17-6265-8619-59A38090D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935" y="3675725"/>
            <a:ext cx="2306627" cy="23709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3824A2-7435-BE30-202F-2D6605EC4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644" y="1080356"/>
            <a:ext cx="2428606" cy="216556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CDFB12-1589-A132-F8FC-82CA1D1BD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20" y="3429000"/>
            <a:ext cx="4827692" cy="326372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9607B1D-D954-864E-1D26-90515C7619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700" y="3541409"/>
            <a:ext cx="3278646" cy="349502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BB8FC3D-0459-2DD5-33B5-B386C7BD2A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574" y="1121137"/>
            <a:ext cx="2118302" cy="232481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E6CC5DD-DD4D-650C-6EB6-EECF92E08A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75" y="1188014"/>
            <a:ext cx="1956044" cy="230619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6E59506-3929-70E9-9DC9-E0BFE84C4B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012" y="1150945"/>
            <a:ext cx="2428605" cy="239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7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24BB91-D44A-17CE-FC44-721E7EA2E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203" y="370713"/>
            <a:ext cx="11284085" cy="6116573"/>
          </a:xfrm>
        </p:spPr>
        <p:txBody>
          <a:bodyPr>
            <a:norm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Игровые универсальные пособия.</a:t>
            </a: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C103FB-814A-9BA4-F0BF-2CF7B97CE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66" y="787940"/>
            <a:ext cx="6354640" cy="58763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06B035-962D-2470-4A21-EBEF113F7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306" y="1026365"/>
            <a:ext cx="4251056" cy="507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52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24BB91-D44A-17CE-FC44-721E7EA2E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020" y="359923"/>
            <a:ext cx="7694579" cy="6116573"/>
          </a:xfrm>
        </p:spPr>
        <p:txBody>
          <a:bodyPr>
            <a:normAutofit fontScale="77500" lnSpcReduction="20000"/>
          </a:bodyPr>
          <a:lstStyle/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Д/и «Помоги мышатам сосчитать листочки»</a:t>
            </a: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Возраст: 4-5</a:t>
            </a: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Материалы и оборудование: 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«Фиолетовый лес», мышки, листочки из комплекта к нему.</a:t>
            </a: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Дидактическая задача: 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закреплять умение детей пользоваться правильными приемами счета: называть числительные по порядку, соотносить каждое числительное только с одним предметом, относить последнее числительное ко всем пересчитанным предметам.</a:t>
            </a: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Игровая задача: 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помочь мышатам сосчитать листики.</a:t>
            </a: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Игровые правила: 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игрока выберем с помощью считалочки; не мешаем; не выкрикиваем; не подсказываем.</a:t>
            </a: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Игровые действия: 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мышата решили украсить свой дом листочками. Маленький мышонок нашел 2 зеленых листочка, а большой мышонок насобирал красные листочки. Пришли они домой и решили узнать. Сколько же они принесли листочков. Но никак не могли сосчитать. Поможем мышатам сосчитать листочки. </a:t>
            </a: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нужно сделать, чтоб узнать сколько листочков? (посчитать) посчитай (один, два, три, четыре, пять – всего пять листиков); сколько листочков получилось? (5) проверь; пересчитай; правильно ли сосчитал Миша? А кто думает иначе?</a:t>
            </a: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Итог: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молодец, Миша помог мышатам сосчитать листики</a:t>
            </a: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3DED82-65E4-FD84-D088-D67F62994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059" y="1391053"/>
            <a:ext cx="3713129" cy="41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25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24BB91-D44A-17CE-FC44-721E7EA2E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020" y="359923"/>
            <a:ext cx="7879406" cy="6116573"/>
          </a:xfrm>
        </p:spPr>
        <p:txBody>
          <a:bodyPr>
            <a:normAutofit fontScale="70000" lnSpcReduction="20000"/>
          </a:bodyPr>
          <a:lstStyle/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Д/и «У кого выше улетел шарик»</a:t>
            </a: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Возраст: 4-5</a:t>
            </a: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Материалы и оборудование: </a:t>
            </a: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«Фиолетовый лес», «Шарики», веревочки трех цветов разной длины, сказочные образы: гномы Кохле, желе, Селе.</a:t>
            </a: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Дидактическая задача: </a:t>
            </a: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закреплять умение детей сравнивать два предмета по величине, отражая результаты сравнения в речи, используя прилагательные (длиннее-короче, выше-ниже).</a:t>
            </a: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Игровая задача: </a:t>
            </a: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помочь гномикам определить у кого выше улетел шарик.</a:t>
            </a: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Игровые правила: </a:t>
            </a: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игрока выбирает ведущий; у каждого гнома шар своего цвета: Кохле – красный, Желе – желтый, Селе – синий; друг друга не перебиваем; не выкрикиваем.</a:t>
            </a: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Игровые действия: </a:t>
            </a: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рассмотрите; что это? почему шарики улетели на разную высоту? (веревочки разные); у кого самая длинная веревочка? У кого самая короткая? Как узнать какая веревочка длиннее? Приложи одну веревочку к другой, чтобы концы совпадали; конец красной веревочки выступает, значит она длиннее; у кого из гномов шарик улетел выше всех? У кого ниже? Как узнать? Поставь шарики на одну линию рядом друг с другом.</a:t>
            </a: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Итог: </a:t>
            </a:r>
            <a:r>
              <a:rPr lang="ru-RU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молодцы, помогли гномикам разрешить спор.</a:t>
            </a: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13F27D-25B2-D32C-D2CF-A6652C87D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755" y="982493"/>
            <a:ext cx="3337331" cy="419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1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24BB91-D44A-17CE-FC44-721E7EA2E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021" y="359923"/>
            <a:ext cx="5894962" cy="6116573"/>
          </a:xfrm>
        </p:spPr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Д/и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Прятки»</a:t>
            </a: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Возраст: 4-5</a:t>
            </a: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Материалы и оборудование: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«Фиолетовый лес», два дерева, мышка, ежик, цветок из комплекта элементов к нему. </a:t>
            </a: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Дидактическая задача: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закреплять умение детей определять и называть местоположение предмета (слева, справа, рядом, около, между)</a:t>
            </a: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Игровая задача: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найти ежика и мышку</a:t>
            </a: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Игровые правила: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искать будем по одному; друг другу не мешаем; не перебиваем.</a:t>
            </a: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Игровые действия: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ежик и мышка встретились на полянке; зверята стали играть в прятки; ежик водит, а мышка прячется; закрывайте скорее глазки; открывайте; мышка спряталась; ежик ищет: «Где же Мышка?» (слева, справа, рядом, около, между)</a:t>
            </a: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Итог: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молодцы, поиграли в прятки.</a:t>
            </a: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09F14B-0AAC-39D6-ECE0-2A318620B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902" y="1361872"/>
            <a:ext cx="5233481" cy="413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78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24BB91-D44A-17CE-FC44-721E7EA2E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019" y="359923"/>
            <a:ext cx="11274359" cy="6116573"/>
          </a:xfrm>
        </p:spPr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39EFCA-9CE5-C215-24C8-FBDD14686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19" y="257780"/>
            <a:ext cx="5788929" cy="59290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AE9E9A-7762-1C1E-38CA-E7458D35E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62" y="168615"/>
            <a:ext cx="4747097" cy="601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75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24BB91-D44A-17CE-FC44-721E7EA2E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019" y="359923"/>
            <a:ext cx="11274359" cy="6116573"/>
          </a:xfrm>
        </p:spPr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DC367B9-A4C4-392D-FBBA-F2285F2FC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8" y="268726"/>
            <a:ext cx="8427396" cy="632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30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24BB91-D44A-17CE-FC44-721E7EA2E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019" y="359923"/>
            <a:ext cx="11274359" cy="6116573"/>
          </a:xfrm>
        </p:spPr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BC42FA-AA5F-A364-E442-3528CB381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87549"/>
            <a:ext cx="8816502" cy="661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62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24BB91-D44A-17CE-FC44-721E7EA2E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020" y="359923"/>
            <a:ext cx="11284085" cy="6116573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Введение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Через игру ребенок познает разнообразие окружающего мира, делает для себя удивительные открытия, учится взаимодействовать со взрослыми, сверстниками, природой, овладевает различными видами деятельности, воплощая в них собственные впечатления.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Как помочь ему в этом познании? Как сделать этот процесс интересным, привлекательным и «долгоиграющим»?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Поиск решения ответов привел к созданию игровой ППРС под необычным названием «Фиолетовый лес». Основа взаимодействия взрослого с детьми в «Фиолетовом лесу» – это сказочный сюжет.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2758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24BB91-D44A-17CE-FC44-721E7EA2E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019" y="359923"/>
            <a:ext cx="11274359" cy="6116573"/>
          </a:xfrm>
        </p:spPr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8FE27D-769E-B629-6078-35FCC6D83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379" y="250488"/>
            <a:ext cx="8330119" cy="624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47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24BB91-D44A-17CE-FC44-721E7EA2E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019" y="359923"/>
            <a:ext cx="11274359" cy="6116573"/>
          </a:xfrm>
        </p:spPr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2506AA-6C1F-E954-1367-16964B4F5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647" y="389106"/>
            <a:ext cx="8145294" cy="610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19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24BB91-D44A-17CE-FC44-721E7EA2E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019" y="359923"/>
            <a:ext cx="11274359" cy="6116573"/>
          </a:xfrm>
        </p:spPr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009AF5-1037-F1B1-5523-8D127F2D6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12" y="6814"/>
            <a:ext cx="10232809" cy="685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48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24BB91-D44A-17CE-FC44-721E7EA2E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021" y="359923"/>
            <a:ext cx="11313268" cy="6116573"/>
          </a:xfrm>
        </p:spPr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8F751B-5808-0CAD-F833-5B5E90767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94" y="369651"/>
            <a:ext cx="2849622" cy="34904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64C8FF-8857-6D61-B467-3D07E22AB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835" y="381503"/>
            <a:ext cx="4241950" cy="50321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B68A0B-650F-F95A-9C74-7CF2CCCB96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809" y="3521414"/>
            <a:ext cx="2493223" cy="31441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2699DF-AF3E-D87E-9036-FDB4ECF7E6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151" y="2966868"/>
            <a:ext cx="2266840" cy="337556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34C7067-E7E2-6E26-1286-CB370FA233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970" y="381503"/>
            <a:ext cx="2266840" cy="316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50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24BB91-D44A-17CE-FC44-721E7EA2E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020" y="359923"/>
            <a:ext cx="11284085" cy="6116573"/>
          </a:xfrm>
        </p:spPr>
        <p:txBody>
          <a:bodyPr numCol="2">
            <a:norm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02E08D-F855-AC57-43C1-7FB26F9A3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981" y="381504"/>
            <a:ext cx="2107862" cy="28104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2EA3E3-A5AD-DE2E-4FD2-7265B7490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308" y="2829697"/>
            <a:ext cx="3216076" cy="36683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8C2D1E-82FE-1D58-0551-5DBEBC2669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41" y="346491"/>
            <a:ext cx="2947988" cy="30914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7B1842A-6C81-597A-EE3C-5B67400C28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21271" y="85060"/>
            <a:ext cx="2193722" cy="32588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2E8315D-B4DF-AB13-34C6-DF2915FF1F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336" y="3380117"/>
            <a:ext cx="2163700" cy="252763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1D4342E-1A81-ADB6-7068-65DBBE12B9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54" y="3482828"/>
            <a:ext cx="2193722" cy="23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144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24BB91-D44A-17CE-FC44-721E7EA2E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020" y="359923"/>
            <a:ext cx="11284085" cy="6116573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Методическая литература</a:t>
            </a:r>
          </a:p>
          <a:p>
            <a:pPr marL="0" marR="0" lvl="0" indent="0" algn="ct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185977-68C0-9ACD-0EA4-7D76964A4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20" y="1266672"/>
            <a:ext cx="11206265" cy="446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318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24BB91-D44A-17CE-FC44-721E7EA2E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020" y="359923"/>
            <a:ext cx="11284085" cy="6116573"/>
          </a:xfrm>
        </p:spPr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Вывод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Проведение занятий в игровой форме с использованием развивающих игр В.В. Воскобовича помогает детям легче усваивать материал, закреплять полученные ранее знания и умения. Значение этих игр состоит в том, что они выполняют различные функции: выявление, закрепление знаний и умений, способов действий, сообщение новых знаний и помогают детям более легко усвоить сложный математический материал. Развивающие игры В. В. Воскобовича можно и нужно использовать в совместной групповой, подгрупповой и индивидуальной деятельности с воспитанниками. Они также помогают организовывать самостоятельную деятельность детей с играми. В своей работе с детьми можно использовать методические рекомендации автора, а также не бояться экспериментировать и вносить свои идеи.</a:t>
            </a:r>
          </a:p>
          <a:p>
            <a:pPr marL="0" marR="0" lvl="0" indent="0" algn="ct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975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24BB91-D44A-17CE-FC44-721E7EA2E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020" y="359923"/>
            <a:ext cx="11284085" cy="6116573"/>
          </a:xfrm>
        </p:spPr>
        <p:txBody>
          <a:bodyPr>
            <a:normAutofit fontScale="92500"/>
          </a:bodyPr>
          <a:lstStyle/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Цель методики «Сказки Фиолетового леса»: 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познавательно-творческих способностей детей в условиях организации этого процесса в игровой форме.</a:t>
            </a: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</a:p>
          <a:p>
            <a:pPr marL="457200" marR="0" lvl="0" indent="-45720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Развивать познавательную активность через сенсомоторные действия с предметами.</a:t>
            </a:r>
          </a:p>
          <a:p>
            <a:pPr marL="457200" marR="0" lvl="0" indent="-45720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Совершенствовать у детей процессы анализа сравнения и синтеза, воображения и памяти.</a:t>
            </a:r>
          </a:p>
          <a:p>
            <a:pPr marL="457200" marR="0" lvl="0" indent="-45720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Способствовать накоплению детского познавательно-творческого опыта через практическую деятельность.</a:t>
            </a:r>
          </a:p>
          <a:p>
            <a:pPr marL="457200" marR="0" lvl="0" indent="-45720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Поощрять у детей проявление самостоятельности, инициативности, стремления к самоорганизации в игровой и творческой видах деятельности.</a:t>
            </a:r>
          </a:p>
          <a:p>
            <a:pPr marL="457200" marR="0" lvl="0" indent="-45720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Развивать у детей гибкость мышления, способность придумывать необычные решения.</a:t>
            </a:r>
          </a:p>
          <a:p>
            <a:pPr marL="457200" marR="0" lvl="0" indent="-45720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Воспитывать культуру общения: умение слушать друг друга и договариваться между собой в процессе решения различных задач.</a:t>
            </a: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38755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24BB91-D44A-17CE-FC44-721E7EA2E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04437" y="858109"/>
            <a:ext cx="4552543" cy="4881210"/>
          </a:xfrm>
        </p:spPr>
        <p:txBody>
          <a:bodyPr>
            <a:normAutofit lnSpcReduction="10000"/>
          </a:bodyPr>
          <a:lstStyle/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Воскобович</a:t>
            </a: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Вячеслав Вадимович — петербургский автор игр и пособий, создатель развивающей методики для детей 3-7 лет «Сказочные лабиринты игры». Им разработано более 50 развивающих игр и пособий.</a:t>
            </a: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С 1997 года — директор ООО «Развивающие игры Воскобовича», где производятся авторские игры и разрабатываются новинки на радость детям всех возрастов, их родителям и воспитателям. 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8950BD-2FAF-2395-7B25-E26A377A8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20" y="494034"/>
            <a:ext cx="624840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66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24BB91-D44A-17CE-FC44-721E7EA2E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020" y="359923"/>
            <a:ext cx="11284085" cy="6116573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Предметно-пространственная развивающая среда «Фиолетовый лес»	</a:t>
            </a:r>
            <a:endParaRPr lang="ru-RU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2740FF-5940-3BD0-9396-49A5EEC97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04" y="817124"/>
            <a:ext cx="9289915" cy="591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54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24BB91-D44A-17CE-FC44-721E7EA2E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020" y="359923"/>
            <a:ext cx="11284085" cy="6116573"/>
          </a:xfr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Развивающая среда «Фиолетовый лес»</a:t>
            </a: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«Фиолетовый лес» - это </a:t>
            </a:r>
            <a:r>
              <a:rPr lang="ru-RU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ковролиновая</a:t>
            </a:r>
            <a:r>
              <a:rPr 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основа, для жесткого крепления на стене с модульными элементами (небо, земля, полянка, лужайка, и съёмными элементами (солнце, облака, озеро, деревья, животные, птицы, насекомые, земноводные, млекопитающие (более 140 штук)).</a:t>
            </a: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«Фиолетовый лес» разбит на области, в которых действуют свои персонажи и играют в определенные игры. Переносные элементы крепятся к основе на липучках и могут размещаться в произвольном порядке на основе. Все пособия сделаны на основе ковролина, поэтому главные герои и игровые пособия легко крепятся и перемещаются с помощью липучек. Таким образом игровая среда мобильна и многофункциональна.</a:t>
            </a: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Сказки «Фиолетового леса» содержат сюжеты с чудесными превращениями, приключениями забавных персонажей и одновременно занимательными вопросами, проблемными задачами, упражнениями на моделирование и преобразование предметов. Кто знаком с этой технологией, знает, что все события происходят в «Фиолетовом лесу». Важно! Чтобы детали, фон был фиолетового цвета. Фиолетовый цвет побуждает ребенка к воображению, активирует мышление</a:t>
            </a:r>
          </a:p>
        </p:txBody>
      </p:sp>
    </p:spTree>
    <p:extLst>
      <p:ext uri="{BB962C8B-B14F-4D97-AF65-F5344CB8AC3E}">
        <p14:creationId xmlns:p14="http://schemas.microsoft.com/office/powerpoint/2010/main" val="3650721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891AA72-524C-8C7E-0765-1695DC897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874" y="3774332"/>
            <a:ext cx="2606039" cy="287885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761A0E9D-35B3-7216-F90D-65FE92CAB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33" y="4319486"/>
            <a:ext cx="5022850" cy="17635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AD66544-E0EC-CDD9-1CE8-CC678C46ED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51" y="3816724"/>
            <a:ext cx="2236951" cy="2388545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BD70B27-07D6-B081-FA31-F88F294663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818" y="825060"/>
            <a:ext cx="3081162" cy="278935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08617CB-A655-3105-7A13-B2822AAEE1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240" y="905077"/>
            <a:ext cx="2761902" cy="286925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97119CB8-DA96-F1A8-F702-DD9156C15C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76" y="381504"/>
            <a:ext cx="1914142" cy="3163993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24BB91-D44A-17CE-FC44-721E7EA2E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020" y="359923"/>
            <a:ext cx="11284085" cy="6410528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Сказочные персонажи</a:t>
            </a:r>
          </a:p>
          <a:p>
            <a:pPr marL="0" marR="0" lvl="0" indent="0" algn="ct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Малыш Гео                  Незримка Всюсь                 Ворон Метр                   Разноцветные гномы</a:t>
            </a: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Пчелка Жужа                            Гусеница Фифа                            Владыка Луч</a:t>
            </a: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BD6FB57-B327-CA80-16B6-6CA5AB9476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244" y="905077"/>
            <a:ext cx="2513819" cy="270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45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A59BCBD-0ABD-8486-E2E3-74BA6529E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143" y="3487398"/>
            <a:ext cx="2152688" cy="29761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BF3288-DEF2-B687-0191-94B44FCFE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258" y="3648953"/>
            <a:ext cx="2707935" cy="28971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971A47-19C8-25A8-BE92-B7F9A6600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86" y="3648953"/>
            <a:ext cx="2550869" cy="27167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CF22D62-587F-3D6E-7E9D-5C7B20D9A4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143" y="567826"/>
            <a:ext cx="2466478" cy="23968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B48B66-9967-239B-1AD1-6791328AF3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258" y="830186"/>
            <a:ext cx="3167551" cy="2378861"/>
          </a:xfrm>
          <a:prstGeom prst="rect">
            <a:avLst/>
          </a:prstGeom>
        </p:spPr>
      </p:pic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E396943F-1961-1B52-8ADF-DA1F0A5D7D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9652" y="272375"/>
            <a:ext cx="11459182" cy="648834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Сказочные персонажи</a:t>
            </a:r>
          </a:p>
          <a:p>
            <a:pPr algn="ctr"/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Медвежонок Мишик                     Лягушки-матросы и Гусь-капитан             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Крутик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</a:t>
            </a:r>
          </a:p>
          <a:p>
            <a:pPr algn="just"/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Китенок Тимоша                          Галчонок 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Каррчик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ru-RU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Околесик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др.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6617F7D-0FBD-9653-805C-584ED5FBBA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79" y="492347"/>
            <a:ext cx="2074269" cy="243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4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24BB91-D44A-17CE-FC44-721E7EA2E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020" y="359923"/>
            <a:ext cx="11284085" cy="6116573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3117DD-5766-9F63-FC03-542EE3410FB1}"/>
              </a:ext>
            </a:extLst>
          </p:cNvPr>
          <p:cNvSpPr txBox="1"/>
          <p:nvPr/>
        </p:nvSpPr>
        <p:spPr>
          <a:xfrm>
            <a:off x="535020" y="359923"/>
            <a:ext cx="11391091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Соответствие ФГОС ДО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1) Обеспечивает возможность общения и совместной деятельности детей и взрослых (в том числе детей разного возраста), двигательной активности детей, а также дает возможность уединения и проектирования собственного пространства.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2) Обеспечивает реализацию различных образовательных программ, используемых в образовательном процессе ДО.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3) Среда «Фиолетовый лес» содержательно-насыщенная, трансформируемая, полифункциональная, вариативная, доступная и безопасная.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ППРС «Фиолетовый лес» позволяет решать множество образовательных задач, например: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Ознакомлению детей с окружающим миром (временами года, природными явлениями, с растительным и животным миром).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Развитию познавательных процессов (пространственного мышления, внимания, памяти, творческого воображения).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Развитию способности к анализу, сравнению, обобщению, </a:t>
            </a:r>
            <a:r>
              <a:rPr kumimoji="0" lang="ru-RU" sz="20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сериации</a:t>
            </a:r>
            <a:r>
              <a:rPr kumimoji="0" lang="ru-RU" sz="2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классификации.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Развитию аргументированной и доказательной речи.</a:t>
            </a:r>
          </a:p>
          <a:p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104917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517</TotalTime>
  <Words>1547</Words>
  <Application>Microsoft Office PowerPoint</Application>
  <PresentationFormat>Широкоэкранный</PresentationFormat>
  <Paragraphs>136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Century Gothic</vt:lpstr>
      <vt:lpstr>Wingdings 3</vt:lpstr>
      <vt:lpstr>Легкий дым</vt:lpstr>
      <vt:lpstr>Муниципальное бюджетное дошкольное образовательное учреждение детский сад № 4 «Чиполлино» муниципального образования г. Саяногорск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детский сад № 4 «Чиполлино» муниципального образования г. Саяногорск  </dc:title>
  <dc:creator>Оксана Голик</dc:creator>
  <cp:lastModifiedBy>Оксана Голик</cp:lastModifiedBy>
  <cp:revision>9</cp:revision>
  <dcterms:created xsi:type="dcterms:W3CDTF">2023-11-22T06:29:45Z</dcterms:created>
  <dcterms:modified xsi:type="dcterms:W3CDTF">2023-11-28T05:39:05Z</dcterms:modified>
</cp:coreProperties>
</file>