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326" y="5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46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85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96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204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3647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99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31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20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11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61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CFD0A-1FF7-4956-9E8F-A7321FA70364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2F06-0B1C-46CC-908A-684DAC0B5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30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3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.png"/><Relationship Id="rId10" Type="http://schemas.openxmlformats.org/officeDocument/2006/relationships/image" Target="../media/image9.gif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1" name="Picture 17" descr="541 Werewolf Costume Illustrations &amp;amp; Clip Art - iStock">
            <a:extLst>
              <a:ext uri="{FF2B5EF4-FFF2-40B4-BE49-F238E27FC236}">
                <a16:creationId xmlns:a16="http://schemas.microsoft.com/office/drawing/2014/main" id="{D2E7055D-5CBE-4266-9B4D-0280B5CD5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462" y="2714582"/>
            <a:ext cx="943209" cy="125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97D5F18-E9A5-4E8C-AADA-DB311102CAB3}"/>
              </a:ext>
            </a:extLst>
          </p:cNvPr>
          <p:cNvSpPr txBox="1"/>
          <p:nvPr/>
        </p:nvSpPr>
        <p:spPr>
          <a:xfrm>
            <a:off x="101600" y="1270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Showcard Gothic" panose="04020904020102020604" pitchFamily="82" charset="0"/>
              </a:rPr>
              <a:t>Halloween </a:t>
            </a:r>
            <a:r>
              <a:rPr lang="fr-FR" dirty="0" err="1">
                <a:latin typeface="Showcard Gothic" panose="04020904020102020604" pitchFamily="82" charset="0"/>
              </a:rPr>
              <a:t>vocabulary</a:t>
            </a:r>
            <a:r>
              <a:rPr lang="fr-FR" dirty="0">
                <a:latin typeface="Showcard Gothic" panose="04020904020102020604" pitchFamily="82" charset="0"/>
              </a:rPr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B91F9A0-01C9-49EC-AFDA-A6941936EE05}"/>
              </a:ext>
            </a:extLst>
          </p:cNvPr>
          <p:cNvSpPr txBox="1"/>
          <p:nvPr/>
        </p:nvSpPr>
        <p:spPr>
          <a:xfrm>
            <a:off x="152400" y="574875"/>
            <a:ext cx="6654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>
                <a:latin typeface="Verdana" panose="020B0604030504040204" pitchFamily="34" charset="0"/>
                <a:ea typeface="Verdana" panose="020B0604030504040204" pitchFamily="34" charset="0"/>
              </a:rPr>
              <a:t>Costumes</a:t>
            </a: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1400" b="1" u="sng" dirty="0" err="1">
                <a:latin typeface="Verdana" panose="020B0604030504040204" pitchFamily="34" charset="0"/>
                <a:ea typeface="Verdana" panose="020B0604030504040204" pitchFamily="34" charset="0"/>
              </a:rPr>
              <a:t>Traditional</a:t>
            </a:r>
            <a:r>
              <a:rPr lang="fr-FR" sz="1400" b="1" u="sng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400" b="1" u="sng" dirty="0" err="1">
                <a:latin typeface="Verdana" panose="020B0604030504040204" pitchFamily="34" charset="0"/>
                <a:ea typeface="Verdana" panose="020B0604030504040204" pitchFamily="34" charset="0"/>
              </a:rPr>
              <a:t>activities</a:t>
            </a:r>
            <a:r>
              <a:rPr lang="fr-FR" sz="1400" b="1" u="sng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5059B19-3DC3-40EA-BF2A-779B761C072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4058" y="883095"/>
            <a:ext cx="1078865" cy="1306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985FD4A-58FC-45B5-99D5-DE30C6C9836F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51861" y="882235"/>
            <a:ext cx="3278683" cy="1257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Afficher l'image d'origine">
            <a:extLst>
              <a:ext uri="{FF2B5EF4-FFF2-40B4-BE49-F238E27FC236}">
                <a16:creationId xmlns:a16="http://schemas.microsoft.com/office/drawing/2014/main" id="{B25C1A70-3FEB-4B45-BB8B-ED973391FB77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89307" y="752475"/>
            <a:ext cx="82359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Invisibility Cloak Mantle Flat Vector Icon Stock Vector (Royalty Free)  424174117">
            <a:extLst>
              <a:ext uri="{FF2B5EF4-FFF2-40B4-BE49-F238E27FC236}">
                <a16:creationId xmlns:a16="http://schemas.microsoft.com/office/drawing/2014/main" id="{21C97394-A8CA-4C0D-937D-7622063B1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180" y="2672351"/>
            <a:ext cx="1313540" cy="1416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7B2C4FF2-DFCA-4094-A451-9506C326B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0270" y="2759290"/>
            <a:ext cx="1175386" cy="1175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s EPS Clipart Vecteur de Sorcier. 27 845 illustrations vecteurs clip  art de Sorcier disponibles à la recherche parmi des milliers de producteurs  d'illustrations libres de droits.">
            <a:extLst>
              <a:ext uri="{FF2B5EF4-FFF2-40B4-BE49-F238E27FC236}">
                <a16:creationId xmlns:a16="http://schemas.microsoft.com/office/drawing/2014/main" id="{343A4EBB-8D32-415C-A76E-3A75D6386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933" y="827733"/>
            <a:ext cx="1576574" cy="1416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l_fi" descr="Afficher l'image d'origine">
            <a:extLst>
              <a:ext uri="{FF2B5EF4-FFF2-40B4-BE49-F238E27FC236}">
                <a16:creationId xmlns:a16="http://schemas.microsoft.com/office/drawing/2014/main" id="{066FCDFF-172D-4E21-B038-C6856698764C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-66144" y="4743629"/>
            <a:ext cx="137033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l_fi" descr="Afficher l'image d'origine">
            <a:extLst>
              <a:ext uri="{FF2B5EF4-FFF2-40B4-BE49-F238E27FC236}">
                <a16:creationId xmlns:a16="http://schemas.microsoft.com/office/drawing/2014/main" id="{21ECF2B1-2375-4BEF-AB67-4A26054D37CF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97963" y="4699242"/>
            <a:ext cx="1633428" cy="1551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 descr="Download Trick Or Treat Clip Art 50 Off Halloween Clipart Trick - Halloween  Clipart - Full Size PNG Image - PNGkit">
            <a:extLst>
              <a:ext uri="{FF2B5EF4-FFF2-40B4-BE49-F238E27FC236}">
                <a16:creationId xmlns:a16="http://schemas.microsoft.com/office/drawing/2014/main" id="{E08B5EA1-F194-410F-A56C-E9ED8A59D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641" y="4749980"/>
            <a:ext cx="1704095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atrick Star - Happy Halloween! Now somebody stop Patrick from eating all  of the candy in Bikini Bottom | Facebook">
            <a:extLst>
              <a:ext uri="{FF2B5EF4-FFF2-40B4-BE49-F238E27FC236}">
                <a16:creationId xmlns:a16="http://schemas.microsoft.com/office/drawing/2014/main" id="{7AAA6A1B-86CF-4059-85C0-794857D99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491" y="4975198"/>
            <a:ext cx="1020610" cy="1181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3264CD99-1186-462C-88F8-C047C93CD9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5948"/>
              </p:ext>
            </p:extLst>
          </p:nvPr>
        </p:nvGraphicFramePr>
        <p:xfrm>
          <a:off x="5761104" y="2697214"/>
          <a:ext cx="1020763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Image bitmap" r:id="rId14" imgW="1356478" imgH="1516190" progId="Paint.Picture">
                  <p:embed/>
                </p:oleObj>
              </mc:Choice>
              <mc:Fallback>
                <p:oleObj name="Image bitmap" r:id="rId14" imgW="1356478" imgH="1516190" progId="Paint.Picture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1104" y="2697214"/>
                        <a:ext cx="1020763" cy="1141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6FBFEB54-A81C-4F64-B95F-5354439B9B32}"/>
              </a:ext>
            </a:extLst>
          </p:cNvPr>
          <p:cNvSpPr/>
          <p:nvPr/>
        </p:nvSpPr>
        <p:spPr>
          <a:xfrm>
            <a:off x="89125" y="2182938"/>
            <a:ext cx="6692742" cy="4894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F69A66D9-D916-4196-B538-6FE251E68F93}"/>
              </a:ext>
            </a:extLst>
          </p:cNvPr>
          <p:cNvSpPr/>
          <p:nvPr/>
        </p:nvSpPr>
        <p:spPr>
          <a:xfrm>
            <a:off x="50800" y="3959630"/>
            <a:ext cx="6769100" cy="52162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B21EFC4F-1C95-433A-8991-84DFBA464805}"/>
              </a:ext>
            </a:extLst>
          </p:cNvPr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40734" y="2705939"/>
            <a:ext cx="1063452" cy="125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B48319CD-C695-4A0F-8202-BDC548799A8B}"/>
              </a:ext>
            </a:extLst>
          </p:cNvPr>
          <p:cNvSpPr/>
          <p:nvPr/>
        </p:nvSpPr>
        <p:spPr>
          <a:xfrm>
            <a:off x="2183" y="6196232"/>
            <a:ext cx="1302003" cy="8586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ED65F909-E433-45CB-8570-AD7607A6B906}"/>
              </a:ext>
            </a:extLst>
          </p:cNvPr>
          <p:cNvSpPr/>
          <p:nvPr/>
        </p:nvSpPr>
        <p:spPr>
          <a:xfrm>
            <a:off x="1386483" y="6258106"/>
            <a:ext cx="1909100" cy="79679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4D4B37D9-59BB-4DF3-A601-6880FF15F84A}"/>
              </a:ext>
            </a:extLst>
          </p:cNvPr>
          <p:cNvSpPr/>
          <p:nvPr/>
        </p:nvSpPr>
        <p:spPr>
          <a:xfrm>
            <a:off x="3377880" y="6196232"/>
            <a:ext cx="1302003" cy="8586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8E817DA4-12F0-4120-9B04-537482DC95BA}"/>
              </a:ext>
            </a:extLst>
          </p:cNvPr>
          <p:cNvSpPr/>
          <p:nvPr/>
        </p:nvSpPr>
        <p:spPr>
          <a:xfrm>
            <a:off x="4806554" y="6206207"/>
            <a:ext cx="1824837" cy="8486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65969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5</Words>
  <Application>Microsoft Office PowerPoint</Application>
  <PresentationFormat>Format A4 (210 x 297 mm)</PresentationFormat>
  <Paragraphs>19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Showcard Gothic</vt:lpstr>
      <vt:lpstr>Verdana</vt:lpstr>
      <vt:lpstr>Thème Office</vt:lpstr>
      <vt:lpstr>Image Paintbrush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stéphanie Cohier</dc:creator>
  <cp:lastModifiedBy>stéphanie Cohier</cp:lastModifiedBy>
  <cp:revision>1</cp:revision>
  <dcterms:created xsi:type="dcterms:W3CDTF">2021-11-08T16:06:23Z</dcterms:created>
  <dcterms:modified xsi:type="dcterms:W3CDTF">2021-11-08T17:53:02Z</dcterms:modified>
</cp:coreProperties>
</file>