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-37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a6ad547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a6ad5472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www.lepoint.fr/monde/climat-greta-thunberg-denonce-l-inaction-politique-apres-deux-ans-de-mobilisation-20-08-2020-2388416_24.php" TargetMode="External"/><Relationship Id="rId7" Type="http://schemas.openxmlformats.org/officeDocument/2006/relationships/hyperlink" Target="https://www.lemonde.fr/planete/article/2014/06/20/plus-de-la-moitie-des-francais-ne-trient-pas-de-maniere-systematique_4442130_3244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programme-tv.net/news/tv/231843-les-propos-aberrants-de-pascal-praud-sur-le-rechauffement-climatique-et-son-invitee-ecologiste-video/" TargetMode="External"/><Relationship Id="rId5" Type="http://schemas.openxmlformats.org/officeDocument/2006/relationships/hyperlink" Target="https://www.latribune.fr/opinions/tribunes/le-changement-climatique-n-est-pas-la-priorite-majeure-du-monde-532612.html" TargetMode="External"/><Relationship Id="rId4" Type="http://schemas.openxmlformats.org/officeDocument/2006/relationships/hyperlink" Target="https://www.20minutes.fr/arts-stars/culture/2668551-20200107-2020-nouvelles-annees-folles-technologie-va-sauver-planete-hommes" TargetMode="External"/><Relationship Id="rId9" Type="http://schemas.openxmlformats.org/officeDocument/2006/relationships/hyperlink" Target="https://drive.google.com/drive/folders/1E1wfA6ZU6JPXI6NiLrpe0achyzLl2oO5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189450" y="183975"/>
            <a:ext cx="3609300" cy="1518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Le biais d’inertie : réticent au changement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Pousse à rester dans sa zone de confort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Impression que si on doit changer quelque chose on doit tout changer.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 u="sng">
                <a:solidFill>
                  <a:schemeClr val="hlink"/>
                </a:solidFill>
                <a:hlinkClick r:id="rId3"/>
              </a:rPr>
              <a:t>https://www.lepoint.fr/monde/climat-greta-thunberg-denonce-l-inaction-politique-apres-deux-ans-de-mobilisation-20-08-2020-2388416_24.php#11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144375" y="1944300"/>
            <a:ext cx="3609300" cy="1518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Le biais de surconfiance : Confiance exagérée en la capacité de l’humain à résoudre des problèmes.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https://www.20minutes.fr/arts-stars/culture/2668551-20200107-2020-nouvelles-annees-folles-technologie-va-sauver-planete-hommes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1884338" y="3535375"/>
            <a:ext cx="5263200" cy="1518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Le biais de disponibilité mentale</a:t>
            </a:r>
            <a:endParaRPr sz="1100">
              <a:solidFill>
                <a:schemeClr val="dk1"/>
              </a:solidFill>
            </a:endParaRPr>
          </a:p>
          <a:p>
            <a:pPr marL="457200" lvl="0" indent="-2932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fr" sz="1100">
                <a:solidFill>
                  <a:schemeClr val="dk1"/>
                </a:solidFill>
              </a:rPr>
              <a:t>Face à la place limitée face à la surcharge d’informations, on mobilise les informations disponibles rapidement, et nos expériences. Les préoccupations quotidiennes et au premier plan l’emportent sur les enjeux environnementaux plus complexes et moins immédiats.</a:t>
            </a:r>
            <a:endParaRPr sz="1100">
              <a:solidFill>
                <a:schemeClr val="dk1"/>
              </a:solidFill>
            </a:endParaRPr>
          </a:p>
          <a:p>
            <a:pPr marL="457200" lvl="0" indent="-2932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fr" sz="1100">
                <a:solidFill>
                  <a:schemeClr val="dk1"/>
                </a:solidFill>
              </a:rPr>
              <a:t>Conséquence : on minimise le risque et on remet à plus tard notre mobilisation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 u="sng">
                <a:solidFill>
                  <a:schemeClr val="hlink"/>
                </a:solidFill>
                <a:hlinkClick r:id="rId5"/>
              </a:rPr>
              <a:t>Le changement climatique n'est pas la priorité majeure du monde (latribune.fr)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5367025" y="183975"/>
            <a:ext cx="3609300" cy="1518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le Biais de confirmation : entendre et rechercher les informations, les arguments et les exemples qui sont en accord avec notre opinion, et du coup, minimiser tout ce qui la contredit.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Ex : </a:t>
            </a:r>
            <a:r>
              <a:rPr lang="fr" sz="1100" i="1">
                <a:solidFill>
                  <a:schemeClr val="dk1"/>
                </a:solidFill>
              </a:rPr>
              <a:t>Pascal Praud et la température</a:t>
            </a:r>
            <a:endParaRPr sz="1100"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" sz="1100" u="sng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https://www.programme-tv.net/news/tv/231843-les-propos-aberrants-de-pascal-praud-sur-le-rechauffement-climatique-et-son-invitee-ecologiste-video/</a:t>
            </a:r>
            <a:endParaRPr sz="1100"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 i="1">
              <a:solidFill>
                <a:schemeClr val="dk1"/>
              </a:solidFill>
            </a:endParaRPr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5367025" y="1812738"/>
            <a:ext cx="3609300" cy="1518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766"/>
              <a:buFont typeface="Arial"/>
              <a:buNone/>
            </a:pPr>
            <a:r>
              <a:rPr lang="fr" sz="3257">
                <a:solidFill>
                  <a:schemeClr val="dk1"/>
                </a:solidFill>
              </a:rPr>
              <a:t>Le Biais du temps présent : besoin de résultat immédiat sinon découragement, si le bénéfice est lointain. Le cerveau vit au présent donc il lui est difficile de se projeter dans le futur. L’important c’est maintenant ! </a:t>
            </a:r>
            <a:endParaRPr sz="325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766"/>
              <a:buFont typeface="Arial"/>
              <a:buNone/>
            </a:pPr>
            <a:endParaRPr sz="325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766"/>
              <a:buFont typeface="Arial"/>
              <a:buNone/>
            </a:pPr>
            <a:r>
              <a:rPr lang="fr" sz="3257">
                <a:solidFill>
                  <a:schemeClr val="dk1"/>
                </a:solidFill>
              </a:rPr>
              <a:t>Exemple: </a:t>
            </a:r>
            <a:endParaRPr sz="325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766"/>
              <a:buFont typeface="Arial"/>
              <a:buNone/>
            </a:pPr>
            <a:r>
              <a:rPr lang="fr" sz="3257">
                <a:solidFill>
                  <a:schemeClr val="dk1"/>
                </a:solidFill>
              </a:rPr>
              <a:t>Au bout de 15 jours de pratique sportive, découragement si on ne voit les résultats escomptés. </a:t>
            </a:r>
            <a:endParaRPr sz="325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3766"/>
              <a:buFont typeface="Arial"/>
              <a:buNone/>
            </a:pPr>
            <a:r>
              <a:rPr lang="fr" sz="3257">
                <a:solidFill>
                  <a:schemeClr val="dk1"/>
                </a:solidFill>
              </a:rPr>
              <a:t>La moitié des Français ne trient pas leurs déchets de manière systématique:</a:t>
            </a:r>
            <a:r>
              <a:rPr lang="fr" sz="3257" u="sng">
                <a:solidFill>
                  <a:srgbClr val="1155CC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https://www.lemonde.fr/planete/article/2014/06/20/plus-de-la-moitie-des-francais-ne-trient-pas-de-maniere-systematique_4442130_3244.html</a:t>
            </a:r>
            <a:endParaRPr sz="325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101600" y="1572275"/>
            <a:ext cx="828675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/>
          <p:cNvSpPr txBox="1"/>
          <p:nvPr/>
        </p:nvSpPr>
        <p:spPr>
          <a:xfrm>
            <a:off x="7267073" y="3543062"/>
            <a:ext cx="17036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hlinkClick r:id="rId9"/>
              </a:rPr>
              <a:t>Dossier avec les articles. Chaque groupe détermine à quel biais se rapproche l’article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Affichage à l'écran (16:9)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Utilisateur Windows</cp:lastModifiedBy>
  <cp:revision>2</cp:revision>
  <dcterms:modified xsi:type="dcterms:W3CDTF">2023-04-12T12:20:56Z</dcterms:modified>
</cp:coreProperties>
</file>