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f4065b8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f4065b8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f4065b8c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f4065b8c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1f4065b8cb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1f4065b8cb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75" y="0"/>
            <a:ext cx="9144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CONSUMATEURS RESPONSABLES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 rot="290">
            <a:off x="75" y="4350450"/>
            <a:ext cx="3551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FFFF"/>
                </a:solidFill>
              </a:rPr>
              <a:t>DI KAROL CHIRIVì E </a:t>
            </a:r>
            <a:r>
              <a:rPr lang="it">
                <a:solidFill>
                  <a:srgbClr val="00FFFF"/>
                </a:solidFill>
              </a:rPr>
              <a:t>NICOLÒ</a:t>
            </a:r>
            <a:r>
              <a:rPr lang="it">
                <a:solidFill>
                  <a:srgbClr val="00FFFF"/>
                </a:solidFill>
              </a:rPr>
              <a:t> SERINELLI</a:t>
            </a:r>
            <a:endParaRPr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0" y="0"/>
            <a:ext cx="905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020"/>
              <a:t>Les </a:t>
            </a:r>
            <a:r>
              <a:rPr lang="it" sz="3020"/>
              <a:t>règles</a:t>
            </a:r>
            <a:r>
              <a:rPr lang="it" sz="3020"/>
              <a:t> pour le </a:t>
            </a:r>
            <a:r>
              <a:rPr lang="it" sz="3020"/>
              <a:t>consommer</a:t>
            </a:r>
            <a:r>
              <a:rPr lang="it" sz="3020"/>
              <a:t> responsable</a:t>
            </a:r>
            <a:endParaRPr sz="3020"/>
          </a:p>
        </p:txBody>
      </p:sp>
      <p:sp>
        <p:nvSpPr>
          <p:cNvPr id="61" name="Google Shape;61;p14"/>
          <p:cNvSpPr txBox="1"/>
          <p:nvPr/>
        </p:nvSpPr>
        <p:spPr>
          <a:xfrm>
            <a:off x="0" y="572700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>
                <a:solidFill>
                  <a:schemeClr val="dk1"/>
                </a:solidFill>
              </a:rPr>
              <a:t>Ce sont quelques-unes des règles personnelles qui conviennent à tout le monde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0" y="1584600"/>
            <a:ext cx="9144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/>
              <a:t>Pratique le troc, emporte votre propre sac </a:t>
            </a:r>
            <a:r>
              <a:rPr lang="it" sz="1800"/>
              <a:t>réutilisable</a:t>
            </a:r>
            <a:r>
              <a:rPr lang="it" sz="1800"/>
              <a:t>,  emprunte les objets du jardinage, réparer </a:t>
            </a:r>
            <a:r>
              <a:rPr lang="it" sz="1800"/>
              <a:t>l'appareil</a:t>
            </a:r>
            <a:r>
              <a:rPr lang="it" sz="1800"/>
              <a:t> électroménager, </a:t>
            </a:r>
            <a:r>
              <a:rPr lang="it" sz="1800"/>
              <a:t>dépose</a:t>
            </a:r>
            <a:r>
              <a:rPr lang="it" sz="1800"/>
              <a:t> les </a:t>
            </a:r>
            <a:r>
              <a:rPr lang="it" sz="1800"/>
              <a:t>chaussures usées</a:t>
            </a:r>
            <a:endParaRPr sz="180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75900"/>
            <a:ext cx="3353600" cy="25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48208"/>
            </a:gs>
            <a:gs pos="100000">
              <a:srgbClr val="703E0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511"/>
              <a:t>Quel produits </a:t>
            </a:r>
            <a:r>
              <a:rPr lang="it" sz="3511"/>
              <a:t>choisir</a:t>
            </a:r>
            <a:endParaRPr sz="35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511"/>
          </a:p>
        </p:txBody>
      </p:sp>
      <p:sp>
        <p:nvSpPr>
          <p:cNvPr id="69" name="Google Shape;69;p15"/>
          <p:cNvSpPr txBox="1"/>
          <p:nvPr/>
        </p:nvSpPr>
        <p:spPr>
          <a:xfrm>
            <a:off x="0" y="938875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>
                <a:solidFill>
                  <a:srgbClr val="202124"/>
                </a:solidFill>
              </a:rPr>
              <a:t>Choisir</a:t>
            </a:r>
            <a:r>
              <a:rPr lang="it" sz="2100">
                <a:solidFill>
                  <a:srgbClr val="202124"/>
                </a:solidFill>
              </a:rPr>
              <a:t> les produits locaux, bios, équitables</a:t>
            </a:r>
            <a:endParaRPr sz="2100">
              <a:solidFill>
                <a:schemeClr val="dk1"/>
              </a:solidFill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06796"/>
            <a:ext cx="4572000" cy="3236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002"/>
            </a:gs>
            <a:gs pos="100000">
              <a:srgbClr val="795B04"/>
            </a:gs>
          </a:gsLst>
          <a:lin ang="5400012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Dix gestes pour le </a:t>
            </a:r>
            <a:r>
              <a:rPr lang="it" sz="2750"/>
              <a:t>consommer responsable</a:t>
            </a:r>
            <a:endParaRPr sz="27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125" y="572700"/>
            <a:ext cx="91440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100">
                <a:solidFill>
                  <a:srgbClr val="202124"/>
                </a:solidFill>
              </a:rPr>
              <a:t>C’est sont 10 étapes simples pour une consommation responsable:</a:t>
            </a:r>
            <a:endParaRPr sz="2100">
              <a:solidFill>
                <a:srgbClr val="202124"/>
              </a:solidFill>
            </a:endParaRPr>
          </a:p>
          <a:p>
            <a:pPr indent="-36195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Char char="●"/>
            </a:pPr>
            <a:r>
              <a:rPr lang="it" sz="2100">
                <a:solidFill>
                  <a:srgbClr val="202124"/>
                </a:solidFill>
              </a:rPr>
              <a:t>Limitez</a:t>
            </a:r>
            <a:r>
              <a:rPr lang="it" sz="2100">
                <a:solidFill>
                  <a:srgbClr val="202124"/>
                </a:solidFill>
              </a:rPr>
              <a:t> les emballages</a:t>
            </a:r>
            <a:endParaRPr sz="2100">
              <a:solidFill>
                <a:srgbClr val="202124"/>
              </a:solidFill>
            </a:endParaRPr>
          </a:p>
          <a:p>
            <a:pPr indent="-36195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Char char="●"/>
            </a:pPr>
            <a:r>
              <a:rPr lang="it" sz="2100">
                <a:solidFill>
                  <a:srgbClr val="202124"/>
                </a:solidFill>
              </a:rPr>
              <a:t>Produisez du compost</a:t>
            </a:r>
            <a:endParaRPr sz="2100">
              <a:solidFill>
                <a:srgbClr val="202124"/>
              </a:solidFill>
            </a:endParaRPr>
          </a:p>
          <a:p>
            <a:pPr indent="-36195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Char char="●"/>
            </a:pPr>
            <a:r>
              <a:rPr lang="it" sz="2100">
                <a:solidFill>
                  <a:srgbClr val="202124"/>
                </a:solidFill>
              </a:rPr>
              <a:t>Utilizes un Stop Pub</a:t>
            </a:r>
            <a:endParaRPr sz="2100">
              <a:solidFill>
                <a:srgbClr val="202124"/>
              </a:solidFill>
            </a:endParaRPr>
          </a:p>
          <a:p>
            <a:pPr indent="-36195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Char char="●"/>
            </a:pPr>
            <a:r>
              <a:rPr lang="it" sz="2100">
                <a:solidFill>
                  <a:srgbClr val="202124"/>
                </a:solidFill>
              </a:rPr>
              <a:t>Reparez vos </a:t>
            </a:r>
            <a:r>
              <a:rPr lang="it" sz="2100">
                <a:solidFill>
                  <a:srgbClr val="202124"/>
                </a:solidFill>
              </a:rPr>
              <a:t>appareils</a:t>
            </a:r>
            <a:endParaRPr sz="2100">
              <a:solidFill>
                <a:srgbClr val="202124"/>
              </a:solidFill>
            </a:endParaRPr>
          </a:p>
          <a:p>
            <a:pPr indent="-36195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Char char="●"/>
            </a:pPr>
            <a:r>
              <a:rPr lang="it" sz="2100">
                <a:solidFill>
                  <a:srgbClr val="202124"/>
                </a:solidFill>
              </a:rPr>
              <a:t>Achetez en vrac</a:t>
            </a:r>
            <a:endParaRPr sz="2100">
              <a:solidFill>
                <a:srgbClr val="202124"/>
              </a:solidFill>
            </a:endParaRPr>
          </a:p>
          <a:p>
            <a:pPr indent="-36195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Char char="●"/>
            </a:pPr>
            <a:r>
              <a:rPr lang="it" sz="2100">
                <a:solidFill>
                  <a:srgbClr val="202124"/>
                </a:solidFill>
              </a:rPr>
              <a:t>Préférez les écorecharges</a:t>
            </a:r>
            <a:endParaRPr sz="2100">
              <a:solidFill>
                <a:srgbClr val="202124"/>
              </a:solidFill>
            </a:endParaRPr>
          </a:p>
          <a:p>
            <a:pPr indent="-36195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Char char="●"/>
            </a:pPr>
            <a:r>
              <a:rPr lang="it" sz="2100">
                <a:solidFill>
                  <a:srgbClr val="202124"/>
                </a:solidFill>
              </a:rPr>
              <a:t>Imprimez</a:t>
            </a:r>
            <a:r>
              <a:rPr lang="it" sz="2100">
                <a:solidFill>
                  <a:srgbClr val="202124"/>
                </a:solidFill>
              </a:rPr>
              <a:t> les moins</a:t>
            </a:r>
            <a:endParaRPr sz="2100">
              <a:solidFill>
                <a:srgbClr val="202124"/>
              </a:solidFill>
            </a:endParaRPr>
          </a:p>
          <a:p>
            <a:pPr indent="-36195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Char char="●"/>
            </a:pPr>
            <a:r>
              <a:rPr lang="it" sz="2100">
                <a:solidFill>
                  <a:srgbClr val="202124"/>
                </a:solidFill>
              </a:rPr>
              <a:t>Données</a:t>
            </a:r>
            <a:r>
              <a:rPr lang="it" sz="2100">
                <a:solidFill>
                  <a:srgbClr val="202124"/>
                </a:solidFill>
              </a:rPr>
              <a:t> vos anciens</a:t>
            </a:r>
            <a:endParaRPr sz="2100">
              <a:solidFill>
                <a:srgbClr val="202124"/>
              </a:solidFill>
            </a:endParaRPr>
          </a:p>
          <a:p>
            <a:pPr indent="-36195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Char char="●"/>
            </a:pPr>
            <a:r>
              <a:rPr lang="it" sz="2100">
                <a:solidFill>
                  <a:srgbClr val="202124"/>
                </a:solidFill>
              </a:rPr>
              <a:t>Préférez les sac reutilizables</a:t>
            </a:r>
            <a:endParaRPr sz="2100">
              <a:solidFill>
                <a:srgbClr val="202124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8888" y="1828800"/>
            <a:ext cx="3705225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