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681" autoAdjust="0"/>
  </p:normalViewPr>
  <p:slideViewPr>
    <p:cSldViewPr>
      <p:cViewPr varScale="1">
        <p:scale>
          <a:sx n="56" d="100"/>
          <a:sy n="56" d="100"/>
        </p:scale>
        <p:origin x="-25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512167"/>
          </a:xfrm>
        </p:spPr>
        <p:txBody>
          <a:bodyPr>
            <a:noAutofit/>
          </a:bodyPr>
          <a:lstStyle/>
          <a:p>
            <a:pPr indent="-90170">
              <a:lnSpc>
                <a:spcPct val="115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Виды и формы проведения нетрадиционных занятий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 физической культуре в ДОУ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400800" cy="1473200"/>
          </a:xfrm>
        </p:spPr>
        <p:txBody>
          <a:bodyPr>
            <a:normAutofit fontScale="92500" lnSpcReduction="20000"/>
          </a:bodyPr>
          <a:lstStyle/>
          <a:p>
            <a:pPr indent="1800860"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Выполнила: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1800860"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инструктор по физической культуре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1800860"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Щепина Р.К.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1800860"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МБДОУ д/с №28 «Жемчужинка»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18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G:\DSC_01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6380"/>
            <a:ext cx="4220585" cy="32681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57" y="260648"/>
            <a:ext cx="6512511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занятия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6380"/>
            <a:ext cx="4357491" cy="32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2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G:\PICT09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780928"/>
            <a:ext cx="403244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516" y="476672"/>
            <a:ext cx="8280920" cy="11521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Сюжетные и сюжетно-игровые физкультурные занятия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Фотографии\SS1042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6" y="2780928"/>
            <a:ext cx="410445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9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G:\DSC002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736" y="2674938"/>
            <a:ext cx="6130465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163087" cy="136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Игра-путешествие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/>
                <a:ea typeface="Calibri"/>
                <a:cs typeface="Times New Roman"/>
              </a:rPr>
              <a:t> «Путешествие в Африку»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3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80928"/>
            <a:ext cx="7632848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j-cs"/>
              </a:rPr>
              <a:t>Закрепление определенных видов движений, направленное на развитие двигательных и функциональных возможностей детей </a:t>
            </a:r>
          </a:p>
          <a:p>
            <a:endParaRPr lang="ru-RU" sz="3600" b="1" dirty="0">
              <a:solidFill>
                <a:srgbClr val="555555"/>
              </a:solidFill>
              <a:latin typeface="Times New Roman"/>
              <a:cs typeface="+mj-cs"/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555555"/>
              </a:solidFill>
              <a:latin typeface="Times New Roman"/>
              <a:cs typeface="+mj-cs"/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555555"/>
              </a:solidFill>
              <a:latin typeface="Times New Roman"/>
              <a:cs typeface="+mj-cs"/>
            </a:endParaRPr>
          </a:p>
          <a:p>
            <a:endParaRPr lang="ru-RU" sz="3600" b="1" dirty="0">
              <a:solidFill>
                <a:srgbClr val="555555"/>
              </a:solidFill>
              <a:latin typeface="Times New Roman"/>
              <a:cs typeface="+mj-cs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1682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Цель тренировочных занятий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4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8208912" cy="3330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обеспечить высокую моторную плотность занятия, дает возможность детям проявить творчество и инициативу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Круговая тренировка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0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G:\DSC003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84076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Занятия на спортивных комплексах 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тренажерах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6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G:\DSC002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5" y="2420888"/>
            <a:ext cx="6453210" cy="37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Фитбол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-гимнастика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3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04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73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Виды и формы проведения нетрадиционных занятий по физической культуре в ДОУ </vt:lpstr>
      <vt:lpstr>Игровые занятия</vt:lpstr>
      <vt:lpstr>Сюжетные и сюжетно-игровые физкультурные занятия</vt:lpstr>
      <vt:lpstr>Игра-путешествие   «Путешествие в Африку» </vt:lpstr>
      <vt:lpstr>Цель тренировочных занятий </vt:lpstr>
      <vt:lpstr>Круговая тренировка</vt:lpstr>
      <vt:lpstr>Занятия на спортивных комплексах и тренажерах</vt:lpstr>
      <vt:lpstr>Фитбол-гимнастика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 формы проведения нетрадиционных занятий по физической культуре в ДОУ</dc:title>
  <dc:creator>olegs</dc:creator>
  <cp:lastModifiedBy>olegs</cp:lastModifiedBy>
  <cp:revision>12</cp:revision>
  <dcterms:created xsi:type="dcterms:W3CDTF">2021-01-24T14:31:14Z</dcterms:created>
  <dcterms:modified xsi:type="dcterms:W3CDTF">2021-01-25T14:43:41Z</dcterms:modified>
</cp:coreProperties>
</file>