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60" r:id="rId5"/>
    <p:sldId id="261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2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704F4-1F90-44F5-BC17-E40773F9BAE5}" type="datetimeFigureOut">
              <a:rPr lang="ru-RU" smtClean="0"/>
              <a:pPr/>
              <a:t>06.01.2022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BEE2B-C138-4168-833C-64FE2A3E10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103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704F4-1F90-44F5-BC17-E40773F9BAE5}" type="datetimeFigureOut">
              <a:rPr lang="ru-RU" smtClean="0"/>
              <a:pPr/>
              <a:t>06.01.2022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BEE2B-C138-4168-833C-64FE2A3E10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419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704F4-1F90-44F5-BC17-E40773F9BAE5}" type="datetimeFigureOut">
              <a:rPr lang="ru-RU" smtClean="0"/>
              <a:pPr/>
              <a:t>06.01.2022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BEE2B-C138-4168-833C-64FE2A3E10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325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704F4-1F90-44F5-BC17-E40773F9BAE5}" type="datetimeFigureOut">
              <a:rPr lang="ru-RU" smtClean="0"/>
              <a:pPr/>
              <a:t>06.01.2022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BEE2B-C138-4168-833C-64FE2A3E10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957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704F4-1F90-44F5-BC17-E40773F9BAE5}" type="datetimeFigureOut">
              <a:rPr lang="ru-RU" smtClean="0"/>
              <a:pPr/>
              <a:t>06.01.2022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BEE2B-C138-4168-833C-64FE2A3E10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396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704F4-1F90-44F5-BC17-E40773F9BAE5}" type="datetimeFigureOut">
              <a:rPr lang="ru-RU" smtClean="0"/>
              <a:pPr/>
              <a:t>06.01.2022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BEE2B-C138-4168-833C-64FE2A3E10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081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704F4-1F90-44F5-BC17-E40773F9BAE5}" type="datetimeFigureOut">
              <a:rPr lang="ru-RU" smtClean="0"/>
              <a:pPr/>
              <a:t>06.01.2022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BEE2B-C138-4168-833C-64FE2A3E10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338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704F4-1F90-44F5-BC17-E40773F9BAE5}" type="datetimeFigureOut">
              <a:rPr lang="ru-RU" smtClean="0"/>
              <a:pPr/>
              <a:t>06.01.2022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BEE2B-C138-4168-833C-64FE2A3E10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675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704F4-1F90-44F5-BC17-E40773F9BAE5}" type="datetimeFigureOut">
              <a:rPr lang="ru-RU" smtClean="0"/>
              <a:pPr/>
              <a:t>06.01.2022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BEE2B-C138-4168-833C-64FE2A3E10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558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704F4-1F90-44F5-BC17-E40773F9BAE5}" type="datetimeFigureOut">
              <a:rPr lang="ru-RU" smtClean="0"/>
              <a:pPr/>
              <a:t>06.01.2022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BEE2B-C138-4168-833C-64FE2A3E10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826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704F4-1F90-44F5-BC17-E40773F9BAE5}" type="datetimeFigureOut">
              <a:rPr lang="ru-RU" smtClean="0"/>
              <a:pPr/>
              <a:t>06.01.2022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BEE2B-C138-4168-833C-64FE2A3E10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272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704F4-1F90-44F5-BC17-E40773F9BAE5}" type="datetimeFigureOut">
              <a:rPr lang="ru-RU" smtClean="0"/>
              <a:pPr/>
              <a:t>06.01.2022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0BEE2B-C138-4168-833C-64FE2A3E10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440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558608" cy="1872208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Совместные праздники и  развлечения как эффективная форма взаимодействия с родителями в условиях ФГОС</a:t>
            </a:r>
            <a:br>
              <a:rPr lang="ru-RU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rgbClr val="00B0F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3573016"/>
            <a:ext cx="8458200" cy="2088232"/>
          </a:xfrm>
        </p:spPr>
        <p:txBody>
          <a:bodyPr>
            <a:normAutofit fontScale="47500" lnSpcReduction="20000"/>
          </a:bodyPr>
          <a:lstStyle/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Выполнил</a:t>
            </a:r>
            <a:r>
              <a:rPr lang="ru-RU" sz="2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Стукова</a:t>
            </a:r>
            <a:r>
              <a:rPr lang="ru-RU" sz="2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Н.А.,</a:t>
            </a:r>
          </a:p>
          <a:p>
            <a:pPr algn="r"/>
            <a:r>
              <a:rPr lang="ru-RU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нструктор по физической культуре</a:t>
            </a:r>
            <a:endParaRPr lang="ru-RU" sz="25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д/с </a:t>
            </a:r>
            <a:r>
              <a:rPr lang="ru-RU" sz="2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№27 «Сказка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132856"/>
            <a:ext cx="4618484" cy="3080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00547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507288" cy="1990328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сновная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задача, стоящая  перед детским дошкольным учреждением является "взаимодействие с семьей для обеспечения полноценного развития личности ребенка".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492897"/>
            <a:ext cx="3816424" cy="2862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348880"/>
            <a:ext cx="2805286" cy="3762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32756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Для успешной позитивной социализации ребенку необходимо два основных фактора: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семья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(другие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люди), общество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сверстников (равных)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4104456" cy="307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068960"/>
            <a:ext cx="4506192" cy="3379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6012160" y="1628800"/>
            <a:ext cx="228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Папа , мама, я – спортивная семья</a:t>
            </a:r>
            <a:endParaRPr lang="ru-RU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2966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«Здравствуй 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имушка – Зима»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6792"/>
            <a:ext cx="4206908" cy="3155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924944"/>
            <a:ext cx="4926759" cy="3694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437112"/>
            <a:ext cx="4320480" cy="1512168"/>
          </a:xfrm>
        </p:spPr>
        <p:txBody>
          <a:bodyPr>
            <a:normAutofit/>
          </a:bodyPr>
          <a:lstStyle/>
          <a:p>
            <a:pPr algn="r"/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"Похвала полезна хотя бы потому, что укрепляет нас в доброжелательных измерениях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Ларошфуко.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4176464" cy="3132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3626" t="35654" r="5724" b="13584"/>
          <a:stretch>
            <a:fillRect/>
          </a:stretch>
        </p:blipFill>
        <p:spPr bwMode="auto">
          <a:xfrm>
            <a:off x="4716015" y="4221088"/>
            <a:ext cx="3943295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 l="5707" t="27080" r="11201" b="8911"/>
          <a:stretch>
            <a:fillRect/>
          </a:stretch>
        </p:blipFill>
        <p:spPr bwMode="auto">
          <a:xfrm>
            <a:off x="4644008" y="1268760"/>
            <a:ext cx="3988135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</TotalTime>
  <Words>96</Words>
  <Application>Microsoft Office PowerPoint</Application>
  <PresentationFormat>Экран (4:3)</PresentationFormat>
  <Paragraphs>18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Совместные праздники и  развлечения как эффективная форма взаимодействия с родителями в условиях ФГОС </vt:lpstr>
      <vt:lpstr>Основная задача, стоящая  перед детским дошкольным учреждением является "взаимодействие с семьей для обеспечения полноценного развития личности ребенка".  </vt:lpstr>
      <vt:lpstr>Для успешной позитивной социализации ребенку необходимо два основных фактора: семья (другие люди), общество сверстников (равных) </vt:lpstr>
      <vt:lpstr>«Здравствуй Зимушка – Зима»</vt:lpstr>
      <vt:lpstr>"Похвала полезна хотя бы потому, что укрепляет нас в доброжелательных измерениях"  Ф. Ларошфуко.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Пётр Александрович Румянцев-Задунайский</dc:title>
  <dc:creator>Admin</dc:creator>
  <cp:lastModifiedBy>SERGEY</cp:lastModifiedBy>
  <cp:revision>11</cp:revision>
  <dcterms:created xsi:type="dcterms:W3CDTF">2015-05-12T13:53:43Z</dcterms:created>
  <dcterms:modified xsi:type="dcterms:W3CDTF">2022-01-06T04:56:47Z</dcterms:modified>
</cp:coreProperties>
</file>