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4"/>
  </p:notesMasterIdLst>
  <p:sldIdLst>
    <p:sldId id="256" r:id="rId2"/>
    <p:sldId id="259" r:id="rId3"/>
    <p:sldId id="257" r:id="rId4"/>
    <p:sldId id="26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F2EADE"/>
    <a:srgbClr val="EAEADE"/>
    <a:srgbClr val="F7F7D9"/>
    <a:srgbClr val="FCFCEA"/>
    <a:srgbClr val="E1E39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454" autoAdjust="0"/>
  </p:normalViewPr>
  <p:slideViewPr>
    <p:cSldViewPr>
      <p:cViewPr varScale="1">
        <p:scale>
          <a:sx n="62" d="100"/>
          <a:sy n="62" d="100"/>
        </p:scale>
        <p:origin x="-5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EE35D-0E8D-47DC-8158-30866533AC21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415A6-7050-4A4C-A6A2-F673AF3A6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415A6-7050-4A4C-A6A2-F673AF3A66A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D6B9-46DA-4DBA-8E16-7C64A97A5F8F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B1DE0-B7A0-49DD-93A9-01BE90139F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D6B9-46DA-4DBA-8E16-7C64A97A5F8F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B1DE0-B7A0-49DD-93A9-01BE90139F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D6B9-46DA-4DBA-8E16-7C64A97A5F8F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B1DE0-B7A0-49DD-93A9-01BE90139F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D6B9-46DA-4DBA-8E16-7C64A97A5F8F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B1DE0-B7A0-49DD-93A9-01BE90139F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D6B9-46DA-4DBA-8E16-7C64A97A5F8F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B1DE0-B7A0-49DD-93A9-01BE90139F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D6B9-46DA-4DBA-8E16-7C64A97A5F8F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B1DE0-B7A0-49DD-93A9-01BE90139F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D6B9-46DA-4DBA-8E16-7C64A97A5F8F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B1DE0-B7A0-49DD-93A9-01BE90139F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D6B9-46DA-4DBA-8E16-7C64A97A5F8F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B1DE0-B7A0-49DD-93A9-01BE90139F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D6B9-46DA-4DBA-8E16-7C64A97A5F8F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B1DE0-B7A0-49DD-93A9-01BE90139F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D6B9-46DA-4DBA-8E16-7C64A97A5F8F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B1DE0-B7A0-49DD-93A9-01BE90139F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D6B9-46DA-4DBA-8E16-7C64A97A5F8F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01B1DE0-B7A0-49DD-93A9-01BE90139F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D1D6B9-46DA-4DBA-8E16-7C64A97A5F8F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01B1DE0-B7A0-49DD-93A9-01BE90139F0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224135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Муниципальное дошкольное образовательное автономное учреждение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«Детский сад №106 «Анютины глазки» комбинированного вида» г.Орска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395536" y="2204864"/>
            <a:ext cx="8568952" cy="4104456"/>
          </a:xfrm>
          <a:solidFill>
            <a:srgbClr val="FFFFCC"/>
          </a:solidFill>
          <a:ln>
            <a:solidFill>
              <a:srgbClr val="FFFFCC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Тема:</a:t>
            </a:r>
            <a:r>
              <a:rPr lang="ru-RU" b="1" dirty="0" err="1" smtClean="0">
                <a:solidFill>
                  <a:srgbClr val="FFFFCC"/>
                </a:solidFill>
              </a:rPr>
              <a:t>мкакукпукпукпукпукп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«Формирование умения общения со сверстниками у старших дошкольников» </a:t>
            </a:r>
            <a:r>
              <a:rPr lang="ru-RU" b="1" dirty="0" err="1" smtClean="0">
                <a:solidFill>
                  <a:srgbClr val="FFFFCC"/>
                </a:solidFill>
              </a:rPr>
              <a:t>ауауауауа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                                                   </a:t>
            </a:r>
          </a:p>
          <a:p>
            <a:endParaRPr lang="ru-RU" sz="1600" b="1" dirty="0">
              <a:solidFill>
                <a:schemeClr val="bg1"/>
              </a:solidFill>
            </a:endParaRPr>
          </a:p>
          <a:p>
            <a:endParaRPr lang="ru-RU" sz="1600" b="1" dirty="0" smtClean="0">
              <a:solidFill>
                <a:schemeClr val="bg1"/>
              </a:solidFill>
            </a:endParaRPr>
          </a:p>
          <a:p>
            <a:endParaRPr lang="ru-RU" sz="1600" b="1" dirty="0">
              <a:solidFill>
                <a:schemeClr val="bg1"/>
              </a:solidFill>
            </a:endParaRPr>
          </a:p>
          <a:p>
            <a:r>
              <a:rPr lang="ru-RU" sz="1600" b="1" dirty="0" smtClean="0">
                <a:solidFill>
                  <a:schemeClr val="bg1"/>
                </a:solidFill>
              </a:rPr>
              <a:t>                                                                                                     </a:t>
            </a:r>
          </a:p>
          <a:p>
            <a:endParaRPr lang="ru-RU" sz="1600" b="1" dirty="0" smtClean="0">
              <a:solidFill>
                <a:schemeClr val="bg1"/>
              </a:solidFill>
            </a:endParaRPr>
          </a:p>
          <a:p>
            <a:r>
              <a:rPr lang="ru-RU" sz="1600" b="1" dirty="0" smtClean="0">
                <a:solidFill>
                  <a:schemeClr val="bg1"/>
                </a:solidFill>
              </a:rPr>
              <a:t> Воспитатель: 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I </a:t>
            </a:r>
            <a:r>
              <a:rPr lang="ru-RU" sz="1600" b="1" dirty="0" err="1" smtClean="0">
                <a:solidFill>
                  <a:schemeClr val="bg1"/>
                </a:solidFill>
              </a:rPr>
              <a:t>кв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категории 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Петухова 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Валентина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г. </a:t>
            </a:r>
            <a:r>
              <a:rPr lang="ru-RU" sz="1600" b="1" smtClean="0">
                <a:solidFill>
                  <a:schemeClr val="bg1"/>
                </a:solidFill>
              </a:rPr>
              <a:t>Орск  </a:t>
            </a:r>
            <a:r>
              <a:rPr lang="ru-RU" sz="1600" b="1" smtClean="0">
                <a:solidFill>
                  <a:schemeClr val="bg1"/>
                </a:solidFill>
              </a:rPr>
              <a:t>2017</a:t>
            </a:r>
            <a:r>
              <a:rPr lang="ru-RU" sz="1600" b="1" smtClean="0">
                <a:solidFill>
                  <a:srgbClr val="FFFFCC"/>
                </a:solidFill>
              </a:rPr>
              <a:t>керкррнрцкркрцкркркрСемёновна</a:t>
            </a:r>
            <a:r>
              <a:rPr lang="ru-RU" sz="1600" b="1" dirty="0" smtClean="0">
                <a:solidFill>
                  <a:schemeClr val="bg1"/>
                </a:solidFill>
              </a:rPr>
              <a:t>.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Вежливые сказки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988840"/>
            <a:ext cx="2880320" cy="2160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060848"/>
            <a:ext cx="2771353" cy="207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365104"/>
            <a:ext cx="2843361" cy="1988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365104"/>
            <a:ext cx="291536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Драматизация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88841"/>
            <a:ext cx="3168352" cy="237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437112"/>
            <a:ext cx="2952328" cy="221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988840"/>
            <a:ext cx="3168352" cy="237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4437112"/>
            <a:ext cx="309634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372984"/>
          </a:xfrm>
        </p:spPr>
        <p:txBody>
          <a:bodyPr/>
          <a:lstStyle/>
          <a:p>
            <a:r>
              <a:rPr lang="ru-RU" dirty="0" smtClean="0"/>
              <a:t>   Спасибо 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(User)\Pictures\img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235485" y="-1416012"/>
            <a:ext cx="6857999" cy="9690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(User)\Pictures\img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052063" y="-1448615"/>
            <a:ext cx="7015902" cy="9913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365104"/>
            <a:ext cx="3024336" cy="226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509120"/>
            <a:ext cx="3059385" cy="210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5292080" y="2060848"/>
            <a:ext cx="2808312" cy="2106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916832"/>
            <a:ext cx="3168352" cy="2376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1988840"/>
            <a:ext cx="3024336" cy="226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(User)\Pictures\img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881633" y="-1568201"/>
            <a:ext cx="7236718" cy="10225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Весёлые минутки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3456384" cy="2592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916832"/>
            <a:ext cx="3384376" cy="25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643586"/>
            <a:ext cx="2952328" cy="221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565259"/>
            <a:ext cx="3056756" cy="2292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Добрые стихи и упражнения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3384376" cy="25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643586"/>
            <a:ext cx="2952328" cy="221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41" y="1916832"/>
            <a:ext cx="345612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1291" y="4653136"/>
            <a:ext cx="2939594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Проигрывание ситуаций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88840"/>
            <a:ext cx="3312368" cy="2484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988840"/>
            <a:ext cx="3240360" cy="243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509120"/>
            <a:ext cx="2880320" cy="2160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509120"/>
            <a:ext cx="2807896" cy="210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Дидактические игры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</TotalTime>
  <Words>51</Words>
  <Application>Microsoft Office PowerPoint</Application>
  <PresentationFormat>Экран (4:3)</PresentationFormat>
  <Paragraphs>22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Муниципальное дошкольное образовательное автономное учреждение «Детский сад №106 «Анютины глазки» комбинированного вида» г.Орска </vt:lpstr>
      <vt:lpstr>Слайд 2</vt:lpstr>
      <vt:lpstr>Слайд 3</vt:lpstr>
      <vt:lpstr>Слайд 4</vt:lpstr>
      <vt:lpstr>Слайд 5</vt:lpstr>
      <vt:lpstr>Весёлые минутки</vt:lpstr>
      <vt:lpstr>Добрые стихи и упражнения</vt:lpstr>
      <vt:lpstr>Проигрывание ситуаций</vt:lpstr>
      <vt:lpstr>Дидактические игры</vt:lpstr>
      <vt:lpstr>Вежливые сказки</vt:lpstr>
      <vt:lpstr>Драматизация</vt:lpstr>
      <vt:lpstr>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автономное учреждение «Детский сад №106 «Анютины глазки» комбинированного вида» г.Орска</dc:title>
  <dc:creator>(User)</dc:creator>
  <cp:lastModifiedBy>(User)</cp:lastModifiedBy>
  <cp:revision>38</cp:revision>
  <dcterms:created xsi:type="dcterms:W3CDTF">2014-08-24T06:15:37Z</dcterms:created>
  <dcterms:modified xsi:type="dcterms:W3CDTF">2020-11-14T16:44:44Z</dcterms:modified>
</cp:coreProperties>
</file>