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Развивающие игры-тренажеры из бросового материала для формирования математических способностей дошкольников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7992560" cy="194421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</a:t>
            </a:r>
            <a:r>
              <a:rPr lang="ru-RU" dirty="0" err="1" smtClean="0">
                <a:solidFill>
                  <a:schemeClr val="bg1"/>
                </a:solidFill>
              </a:rPr>
              <a:t>Каракат</a:t>
            </a:r>
            <a:r>
              <a:rPr lang="ru-RU" dirty="0" smtClean="0">
                <a:solidFill>
                  <a:schemeClr val="bg1"/>
                </a:solidFill>
              </a:rPr>
              <a:t> Н.А.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64597" y="130760"/>
            <a:ext cx="56148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Мы уже привыкли к печальным пейзажам, украшенным полиэтиленовыми бутылками и обрывками пакетов. Больно видеть замусоренную природу, ведь она от этого страдает. Все чаще употребляем «Экологическая проблема» говоря о загрязнении окружающей среды промышленными и бытовыми отходами. Меня тоже беспокоят проблемы экологии. В нашем городе то и дело можно встретить кучу мусора, брошенные пустые бутылки и различные упаковки, использованные автобусные билеты. Конечно же, всем жителям города, как и гражданам всей страны, необходимо соблюдать чистоту, выбрасывать мусор в специально обустроенные места банки, урны. Мусороперерабатывающие заводы так же очень важны. Но нужно и менять отношение людей к мусору.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284983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Так у меня появилась идея сделать игры из бросового материала.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7301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Бросовый материал-это все, что можно было без жалости выкинуть, а можно и использовать, дав волю своей безграничной фантазии. Такие материалы давно используются в изготовлении самых разных изделии. Для своих игр я использовала старые фломастеры, крышечки, спичечные коробки, бутылки, старые коробки и многое другое.  Все эти вещи мы выбрасываем, а не лучше подарить им вторую жизнь.</a:t>
            </a:r>
          </a:p>
          <a:p>
            <a:r>
              <a:rPr lang="ru-RU" dirty="0" smtClean="0"/>
              <a:t>Дети очень любят играть игры и им все время нужно пополнять  жизнь новыми разнообразными играми. Покупать, нужны средства, а бросовый материал у нас все время копится.  Вот какие игры из бросового материала  для формирования математических способностей можно сделать для детей дошкольного возраста.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0851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DokChampa" pitchFamily="34" charset="-34"/>
              </a:rPr>
              <a:t>   «Крышечки»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okChampa" pitchFamily="34" charset="-34"/>
              </a:rPr>
              <a:t>Цель. Развить мелкую моторику ребенка, откручивая и закручивая крышки; развить речь. Учить различать цвета и ориентироваться в пространстве.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DokChampa" pitchFamily="34" charset="-34"/>
              </a:rPr>
              <a:t>Формирование навыка совместного выполнения задания (развивать умение понимать и правильно выполнять задания). Воспитывать бережное отношение к пособиям.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зуль\Desktop\Новая папка\P101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1728415" cy="1296144"/>
          </a:xfrm>
          <a:prstGeom prst="rect">
            <a:avLst/>
          </a:prstGeom>
          <a:noFill/>
        </p:spPr>
      </p:pic>
      <p:pic>
        <p:nvPicPr>
          <p:cNvPr id="1027" name="Picture 3" descr="C:\Users\зуль\Desktop\Новая папка\P101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88840"/>
            <a:ext cx="1795960" cy="1346796"/>
          </a:xfrm>
          <a:prstGeom prst="rect">
            <a:avLst/>
          </a:prstGeom>
          <a:noFill/>
        </p:spPr>
      </p:pic>
      <p:pic>
        <p:nvPicPr>
          <p:cNvPr id="1028" name="Picture 4" descr="C:\Users\зуль\Desktop\Новая папка\P101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17032"/>
            <a:ext cx="2016484" cy="1512168"/>
          </a:xfrm>
          <a:prstGeom prst="rect">
            <a:avLst/>
          </a:prstGeom>
          <a:noFill/>
        </p:spPr>
      </p:pic>
      <p:pic>
        <p:nvPicPr>
          <p:cNvPr id="1029" name="Picture 5" descr="C:\Users\зуль\Desktop\Новая папка\P1010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068960"/>
            <a:ext cx="1512168" cy="1133980"/>
          </a:xfrm>
          <a:prstGeom prst="rect">
            <a:avLst/>
          </a:prstGeom>
          <a:noFill/>
        </p:spPr>
      </p:pic>
      <p:pic>
        <p:nvPicPr>
          <p:cNvPr id="1030" name="Picture 6" descr="C:\Users\зуль\Downloads\5695a4afaa3e794ea17988bba66aaf19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636912"/>
            <a:ext cx="2160240" cy="16201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3933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Бросовый материал для изготовления игры: бутылки, крышки.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3" y="2348880"/>
            <a:ext cx="2232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из это получилось.</a:t>
            </a:r>
            <a:endParaRPr lang="ru-RU" sz="2400" dirty="0"/>
          </a:p>
        </p:txBody>
      </p:sp>
      <p:pic>
        <p:nvPicPr>
          <p:cNvPr id="1031" name="Picture 7" descr="C:\Users\зуль\Desktop\Новая папка\P10102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509120"/>
            <a:ext cx="2948236" cy="2210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152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300" dirty="0" smtClean="0">
                <a:solidFill>
                  <a:schemeClr val="accent2">
                    <a:lumMod val="50000"/>
                  </a:schemeClr>
                </a:solidFill>
              </a:rPr>
              <a:t>«Математический поезд»</a:t>
            </a:r>
            <a:br>
              <a:rPr lang="ru-RU" sz="53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5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ru-RU" sz="1800" dirty="0" smtClean="0"/>
              <a:t>Цель. Совершенствовать умения находить место числа в ряду, считать до 10 и обратно; развить мыслительные операции, внимание, память; соотносить количество предметов и их цифрой. Воспитывать интерес к математическим играм. 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2051" name="Picture 3" descr="C:\Users\зуль\Desktop\Новая папка\P101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804368" cy="1634828"/>
          </a:xfrm>
          <a:prstGeom prst="rect">
            <a:avLst/>
          </a:prstGeom>
          <a:noFill/>
        </p:spPr>
      </p:pic>
      <p:pic>
        <p:nvPicPr>
          <p:cNvPr id="2052" name="Picture 4" descr="C:\Users\зуль\Desktop\Новая папка\P101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88840"/>
            <a:ext cx="2448272" cy="18359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96" y="2420889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из это получилось.</a:t>
            </a:r>
            <a:endParaRPr lang="ru-RU" sz="2800" dirty="0"/>
          </a:p>
        </p:txBody>
      </p:sp>
      <p:pic>
        <p:nvPicPr>
          <p:cNvPr id="2053" name="Picture 5" descr="C:\Users\зуль\Desktop\Новая папка\P1010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3596456" cy="24989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9552" y="371703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Бросовый материал для изготовления игры : спичечные коробки, спички.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Grp="1" noChangeArrowheads="1" noChangeShapeType="1" noTextEdit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ru-RU" dirty="0" smtClean="0"/>
              <a:t>«Продолжи ряд»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Цель. Развить логическое мышление, учить устанавливать закономерность; закрепить знания детей о геометрических фигурах и цветах, воспитывать интерес к математическим играм.</a:t>
            </a:r>
          </a:p>
          <a:p>
            <a:endParaRPr lang="ru-RU" dirty="0"/>
          </a:p>
        </p:txBody>
      </p:sp>
      <p:pic>
        <p:nvPicPr>
          <p:cNvPr id="1027" name="Picture 3" descr="C:\Users\зуль\Desktop\Новая папка\P101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2448272" cy="1728192"/>
          </a:xfrm>
          <a:prstGeom prst="rect">
            <a:avLst/>
          </a:prstGeom>
          <a:noFill/>
        </p:spPr>
      </p:pic>
      <p:pic>
        <p:nvPicPr>
          <p:cNvPr id="2" name="Picture 2" descr="C:\Users\зуль\Desktop\Новая папка\P101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3600400" cy="24126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06717" y="2852936"/>
            <a:ext cx="2530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</a:t>
            </a:r>
            <a:endParaRPr lang="ru-RU" sz="2800" dirty="0"/>
          </a:p>
        </p:txBody>
      </p:sp>
      <p:pic>
        <p:nvPicPr>
          <p:cNvPr id="4" name="Picture 2" descr="C:\Users\зуль\Desktop\Новая папка\P101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2448272" cy="17545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395536" y="4077072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пустые пластмассовые упаковки.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4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«Божьи коровки»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Цель. Совершенствовать умения считать в пределах 10 и обратно; упражнять нахождении места числа в ряду, сравнения чисел; развить мыслительные операции, внимание, память и умения ориентироваться на плоскости;  воспитывать интерес к математическим играм.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5" name="Picture 3" descr="C:\Users\зуль\Desktop\Новая папка\P101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516336" cy="1887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Бросовый материал для изготовления игры: красные крышки.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8184" y="2924944"/>
            <a:ext cx="2587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7" name="Picture 5" descr="C:\Users\зуль\Desktop\Новая папка\P101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168352" cy="2449941"/>
          </a:xfrm>
          <a:prstGeom prst="rect">
            <a:avLst/>
          </a:prstGeom>
          <a:noFill/>
        </p:spPr>
      </p:pic>
      <p:pic>
        <p:nvPicPr>
          <p:cNvPr id="2051" name="Picture 3" descr="C:\Users\зуль\Desktop\P1010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0"/>
            <a:ext cx="2400576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Игралочка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Цель. Развитии мелкой моторики руки, логического  мышления; учить различать цвета и форму; содействовать развитию гармоничной личности.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8185" y="3244334"/>
            <a:ext cx="2805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2520280" cy="19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зуль\Desktop\Новая папка\P101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75871"/>
            <a:ext cx="2088232" cy="1565972"/>
          </a:xfrm>
          <a:prstGeom prst="rect">
            <a:avLst/>
          </a:prstGeom>
          <a:noFill/>
        </p:spPr>
      </p:pic>
      <p:pic>
        <p:nvPicPr>
          <p:cNvPr id="3074" name="Picture 2" descr="C:\Users\зуль\Desktop\Новая папка\P101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52936"/>
            <a:ext cx="1988006" cy="149081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9" y="4437112"/>
            <a:ext cx="3228266" cy="24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251520" y="4147266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игры:  разноцветные крышки, фломастеры.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«Закрой фломастер»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зуль\Desktop\Новая папка\P101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24128" y="2132856"/>
            <a:ext cx="2420060" cy="1816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1" y="2708920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получилось.</a:t>
            </a:r>
            <a:endParaRPr lang="ru-RU" sz="28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-1048671"/>
            <a:ext cx="18473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inherit"/>
              <a:ea typeface="Calibri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784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itchFamily="34" charset="0"/>
                <a:cs typeface="Arial" pitchFamily="34" charset="0"/>
              </a:rPr>
              <a:t>Цель.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itchFamily="34" charset="0"/>
                <a:cs typeface="Arial" pitchFamily="34" charset="0"/>
              </a:rPr>
              <a:t>Навыки систематизации предметов по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Calibri" pitchFamily="34" charset="0"/>
                <a:cs typeface="Arial" pitchFamily="34" charset="0"/>
              </a:rPr>
              <a:t>признаку, мелкую моторику, помогаем малышу запомнить цвета.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зуль\Desktop\Новая папка\P101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372098" cy="1778844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50" y="4077072"/>
            <a:ext cx="3491359" cy="26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95536" y="3861048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старые фломастеры с колпачками, с повторяющими цвет стержня .</a:t>
            </a:r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779096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«Задорные 	колпачки»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Цель: использовать колпачки, как счетный материал; систематизировать знания о цветах; составлять из них цифры, геометрические фигуры. Развивать мелкую моторику руки.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06717" y="3244334"/>
            <a:ext cx="2273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7112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 descr="C:\Users\зуль\Desktop\Новая папка\P101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872" y="2204864"/>
            <a:ext cx="2496599" cy="1872208"/>
          </a:xfrm>
          <a:prstGeom prst="rect">
            <a:avLst/>
          </a:prstGeom>
          <a:noFill/>
        </p:spPr>
      </p:pic>
      <p:pic>
        <p:nvPicPr>
          <p:cNvPr id="8194" name="Picture 2" descr="C:\Users\зуль\Desktop\Новая папка\P101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2400576" cy="1800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4077073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 фломастеры с колпачками, повторяющими цвет стержня. 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«Числовые домики»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dirty="0" smtClean="0"/>
              <a:t>Цель: учить детей составлять числа из двух меньших; развить память, внимание, речь, логическое мышление, мелкую моторику руки. Воспитывать интерес к математическим играм.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зуль\Desktop\Новая папка\P101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172" y="2622140"/>
            <a:ext cx="2324252" cy="1742964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4293096"/>
            <a:ext cx="3216345" cy="241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2586290"/>
            <a:ext cx="2304255" cy="17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rot="10800000" flipV="1">
            <a:off x="251520" y="4184215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крышки от бутылок.</a:t>
            </a: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8184" y="3244334"/>
            <a:ext cx="2589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«Веселые крышки»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sz="1800" dirty="0" smtClean="0"/>
              <a:t>Цель. Учить детей ориентироваться на плоскости;  развивать мелкую моторику руки, мыслительные операции и логическое мышление; воспитывать интерес к математическим играм.</a:t>
            </a:r>
          </a:p>
          <a:p>
            <a:endParaRPr lang="ru-RU" dirty="0"/>
          </a:p>
        </p:txBody>
      </p:sp>
      <p:pic>
        <p:nvPicPr>
          <p:cNvPr id="6146" name="Picture 2" descr="C:\Users\зуль\Downloads\SDC11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584" y="2420888"/>
            <a:ext cx="2113072" cy="1512167"/>
          </a:xfrm>
          <a:prstGeom prst="rect">
            <a:avLst/>
          </a:prstGeom>
          <a:noFill/>
        </p:spPr>
      </p:pic>
      <p:pic>
        <p:nvPicPr>
          <p:cNvPr id="6147" name="Picture 3" descr="C:\Users\зуль\Downloads\SDC1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149080"/>
            <a:ext cx="2255230" cy="1656184"/>
          </a:xfrm>
          <a:prstGeom prst="rect">
            <a:avLst/>
          </a:prstGeom>
          <a:noFill/>
        </p:spPr>
      </p:pic>
      <p:pic>
        <p:nvPicPr>
          <p:cNvPr id="6148" name="Picture 4" descr="C:\Users\зуль\Downloads\SDC11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653136"/>
            <a:ext cx="2257510" cy="1905942"/>
          </a:xfrm>
          <a:prstGeom prst="rect">
            <a:avLst/>
          </a:prstGeom>
          <a:noFill/>
        </p:spPr>
      </p:pic>
      <p:pic>
        <p:nvPicPr>
          <p:cNvPr id="6145" name="Picture 1" descr="C:\Users\зуль\Desktop\Новая папка\P1010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9" y="2636913"/>
            <a:ext cx="2012279" cy="15090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3933055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Бросовый материал для изготовления игры : разноцветные крышки от бутылок.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3" y="3244334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 это получилось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</TotalTime>
  <Words>687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Развивающие игры-тренажеры из бросового материала для формирования математических способностей дошкольников</vt:lpstr>
      <vt:lpstr>                      «Математический поезд» </vt:lpstr>
      <vt:lpstr>«Продолжи ряд»</vt:lpstr>
      <vt:lpstr> «Божьи коровки» </vt:lpstr>
      <vt:lpstr>«Игралочка» </vt:lpstr>
      <vt:lpstr>  «Закрой фломастер» </vt:lpstr>
      <vt:lpstr>«Задорные  колпачки»</vt:lpstr>
      <vt:lpstr>«Числовые домики»</vt:lpstr>
      <vt:lpstr>«Веселые крышки»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зуль</dc:creator>
  <cp:lastModifiedBy>Future</cp:lastModifiedBy>
  <cp:revision>38</cp:revision>
  <dcterms:modified xsi:type="dcterms:W3CDTF">2025-04-28T19:55:39Z</dcterms:modified>
</cp:coreProperties>
</file>