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6" r:id="rId2"/>
    <p:sldId id="335" r:id="rId3"/>
    <p:sldId id="293" r:id="rId4"/>
    <p:sldId id="326" r:id="rId5"/>
    <p:sldId id="327" r:id="rId6"/>
    <p:sldId id="329" r:id="rId7"/>
    <p:sldId id="331" r:id="rId8"/>
    <p:sldId id="312" r:id="rId9"/>
    <p:sldId id="315" r:id="rId10"/>
    <p:sldId id="314" r:id="rId11"/>
    <p:sldId id="309" r:id="rId12"/>
    <p:sldId id="316" r:id="rId13"/>
    <p:sldId id="319" r:id="rId14"/>
    <p:sldId id="320" r:id="rId15"/>
    <p:sldId id="317" r:id="rId16"/>
    <p:sldId id="324" r:id="rId17"/>
    <p:sldId id="332" r:id="rId18"/>
    <p:sldId id="33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82" y="9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86C6F-9EC3-4393-B525-3729C26D4EF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A90B7-A6C9-42C7-91BB-8AE66D015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2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8C0669-4878-4EB9-844F-1C10A4433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060848"/>
            <a:ext cx="4419600" cy="16699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1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1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автономное</a:t>
            </a:r>
            <a:br>
              <a:rPr lang="ru-RU" sz="11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учреждение «Детский сад № 106 «</a:t>
            </a:r>
            <a:r>
              <a:rPr lang="ru-RU" sz="11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Анютины глазки»комбинированного </a:t>
            </a:r>
            <a:r>
              <a:rPr lang="ru-RU" sz="11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вида» г. </a:t>
            </a:r>
            <a:r>
              <a:rPr lang="ru-RU" sz="11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Орска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</a:rPr>
              <a:t>Блокадная </a:t>
            </a:r>
            <a:r>
              <a:rPr lang="ru-RU" sz="3600" dirty="0">
                <a:solidFill>
                  <a:srgbClr val="C00000"/>
                </a:solidFill>
              </a:rPr>
              <a:t>ласточка-символ надежды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58EDA26-4422-4B7E-AB63-F66C344A8B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20697" y="3730752"/>
            <a:ext cx="1695319" cy="106640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8600" y="4077072"/>
            <a:ext cx="2687216" cy="723528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Старший воспитатель  ВКК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МарковаЮ.Г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726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948585-05F5-469C-A59F-7C65FB7C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трудная и опасная работа была закончена, они увидели что под чехлом, чуть ниже шпиля под карнизом, оказались жилые гнезда ласточек. Верхолазы снова принялись за дело: распороли чехол снизу и затем зашили его выше гнезд. Обессилевшие люди потратили дополнительно несколько часов, чтобы спасти птенцов от голодной смерти – ради жизни птиц, которая стала символом жизни </a:t>
            </a:r>
            <a:endParaRPr lang="ru-RU" dirty="0"/>
          </a:p>
        </p:txBody>
      </p:sp>
      <p:pic>
        <p:nvPicPr>
          <p:cNvPr id="4" name="Picture 6" descr="https://erbirds.ru/photos/0156/001/01560030201.jpg">
            <a:extLst>
              <a:ext uri="{FF2B5EF4-FFF2-40B4-BE49-F238E27FC236}">
                <a16:creationId xmlns="" xmlns:a16="http://schemas.microsoft.com/office/drawing/2014/main" id="{1FE1D8AB-FBA1-415A-A4EC-DBF4C120FD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42753" y="2133600"/>
            <a:ext cx="5258494" cy="3992563"/>
          </a:xfrm>
          <a:prstGeom prst="rect">
            <a:avLst/>
          </a:prstGeom>
          <a:noFill/>
          <a:ln>
            <a:solidFill>
              <a:srgbClr val="44141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20218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39B0E6-6106-49BE-BFFE-3E457283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2734"/>
          </a:xfrm>
        </p:spPr>
        <p:txBody>
          <a:bodyPr>
            <a:noAutofit/>
          </a:bodyPr>
          <a:lstStyle/>
          <a:p>
            <a:r>
              <a:rPr kumimoji="0" lang="ru-RU" sz="2400" b="1" i="0" u="none" strike="noStrike" kern="1200" cap="none" spc="50" normalizeH="0" baseline="0" noProof="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</a:rPr>
              <a:t>Эта птица без труда залетала в осаждённый город, и тем самым служила жителям символом доброй вести, письма. Этот образ сохранился в стихотворении «Блокадная ласточка», написанном ленинградской поэтессой Ольгой Берггольц</a:t>
            </a:r>
            <a:endParaRPr lang="ru-RU" sz="24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F3B14657-2322-4627-B064-3E4AECD08F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47093" y="1927372"/>
            <a:ext cx="3840813" cy="4525963"/>
          </a:xfrm>
          <a:prstGeom prst="rect">
            <a:avLst/>
          </a:prstGeom>
        </p:spPr>
      </p:pic>
      <p:pic>
        <p:nvPicPr>
          <p:cNvPr id="6" name="Picture 2" descr="https://senat.org/wp-content/uploads/2019/01/bergolz-tass.jpg">
            <a:extLst>
              <a:ext uri="{FF2B5EF4-FFF2-40B4-BE49-F238E27FC236}">
                <a16:creationId xmlns="" xmlns:a16="http://schemas.microsoft.com/office/drawing/2014/main" id="{323A3623-8B39-4955-99ED-B8A875378E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094" y="2057399"/>
            <a:ext cx="3881562" cy="4525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94390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2F1C4DD-6ECD-42C4-A033-417FFBE135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88640"/>
            <a:ext cx="881752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1286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1A9FFF-20D3-4297-93DB-B4062522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23 января 2020 года в Иерусалиме (Израиль)был открыт монумент «Свеча памяти»</a:t>
            </a:r>
          </a:p>
        </p:txBody>
      </p:sp>
      <p:pic>
        <p:nvPicPr>
          <p:cNvPr id="4" name="Объект 3" descr="adfa5edc016736ef8ca5de66c0985fb2.jpeg">
            <a:extLst>
              <a:ext uri="{FF2B5EF4-FFF2-40B4-BE49-F238E27FC236}">
                <a16:creationId xmlns="" xmlns:a16="http://schemas.microsoft.com/office/drawing/2014/main" id="{93D18B6F-EBFE-4E97-92FC-5C5866F81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337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3919E3-C706-4D61-8395-73D59A18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/>
                </a:solidFill>
              </a:rPr>
              <a:t>Блокадная ласточка- символ  блокадного Ленинграда на монументе «Свеча памяти».</a:t>
            </a:r>
            <a:r>
              <a:rPr lang="ru-RU" dirty="0">
                <a:solidFill>
                  <a:srgbClr val="441410"/>
                </a:solidFill>
              </a:rPr>
              <a:t/>
            </a:r>
            <a:br>
              <a:rPr lang="ru-RU" dirty="0">
                <a:solidFill>
                  <a:srgbClr val="441410"/>
                </a:solidFill>
              </a:rPr>
            </a:br>
            <a:endParaRPr lang="ru-RU" dirty="0"/>
          </a:p>
        </p:txBody>
      </p:sp>
      <p:pic>
        <p:nvPicPr>
          <p:cNvPr id="4" name="Объект 3" descr="i (1).jpg">
            <a:extLst>
              <a:ext uri="{FF2B5EF4-FFF2-40B4-BE49-F238E27FC236}">
                <a16:creationId xmlns="" xmlns:a16="http://schemas.microsoft.com/office/drawing/2014/main" id="{2D8E28BF-C7B7-410F-A73D-0C0015B72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99592" y="1196752"/>
            <a:ext cx="3232830" cy="5102027"/>
          </a:xfrm>
          <a:prstGeom prst="rect">
            <a:avLst/>
          </a:prstGeom>
          <a:ln>
            <a:solidFill>
              <a:srgbClr val="441410"/>
            </a:solidFill>
          </a:ln>
        </p:spPr>
      </p:pic>
      <p:pic>
        <p:nvPicPr>
          <p:cNvPr id="5" name="Рисунок 4" descr="8.jpg">
            <a:extLst>
              <a:ext uri="{FF2B5EF4-FFF2-40B4-BE49-F238E27FC236}">
                <a16:creationId xmlns="" xmlns:a16="http://schemas.microsoft.com/office/drawing/2014/main" id="{FB92A41E-8513-476F-A9C8-93C549B27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011580" y="1268760"/>
            <a:ext cx="3448852" cy="2376264"/>
          </a:xfrm>
          <a:prstGeom prst="rect">
            <a:avLst/>
          </a:prstGeom>
          <a:ln>
            <a:solidFill>
              <a:srgbClr val="441410"/>
            </a:solidFill>
          </a:ln>
        </p:spPr>
      </p:pic>
      <p:pic>
        <p:nvPicPr>
          <p:cNvPr id="7" name="Рисунок 6" descr="15.jpg">
            <a:extLst>
              <a:ext uri="{FF2B5EF4-FFF2-40B4-BE49-F238E27FC236}">
                <a16:creationId xmlns="" xmlns:a16="http://schemas.microsoft.com/office/drawing/2014/main" id="{F5D25A52-5A9A-4899-82B6-2061BBE1BF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988660" y="3933056"/>
            <a:ext cx="3571900" cy="2581746"/>
          </a:xfrm>
          <a:prstGeom prst="rect">
            <a:avLst/>
          </a:prstGeom>
          <a:ln>
            <a:solidFill>
              <a:srgbClr val="44141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45004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9F8CD3-AE20-4E9F-AB42-B9AEC217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000" dirty="0"/>
              <a:t>Инсталляция «Блокадная ласточка-символ надежды» </a:t>
            </a:r>
            <a:br>
              <a:rPr lang="ru-RU" sz="2000" dirty="0"/>
            </a:br>
            <a:r>
              <a:rPr lang="ru-RU" sz="2000" dirty="0"/>
              <a:t>работу выполнили обучающиеся 3 а класса МБОУ «Шлиссельбургская школа №1 с углубленным изучением отдельных предметов»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2BD848A-9E8E-42FF-9D8B-85618EBA3F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0250" y="1700808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53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6BC5CAD-D925-4381-ACDA-F5B3870F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E0CF13B-FE55-4F96-B9C0-5305A60D6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4221088"/>
            <a:ext cx="4248472" cy="2841179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 наше прошлое свято и дорого.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Гордость победами - горечь утрат...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Вечная память защитникам 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города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Вечная слава защитникам города,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Вечная слава тебе, Ленинград!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4D788B0-D33A-4300-A903-BD5113C205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274638"/>
            <a:ext cx="8229600" cy="36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452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64C3EF9-7AC0-4C90-A024-04DBDAF0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 берегу Ладожского озера, в деревне </a:t>
            </a:r>
            <a:r>
              <a:rPr lang="ru-RU" sz="2000" dirty="0" err="1"/>
              <a:t>Коккорево</a:t>
            </a:r>
            <a:r>
              <a:rPr lang="ru-RU" sz="2000" dirty="0"/>
              <a:t>, находится один из самых узнаваемых «блокадных» памятников — мемориал «Разорванное кольцо». Он воздвигнут в 1966 году .</a:t>
            </a:r>
          </a:p>
        </p:txBody>
      </p:sp>
      <p:pic>
        <p:nvPicPr>
          <p:cNvPr id="6" name="Picture 2" descr="C:\Documents and Settings\кабинет13\Мои документы\Загрузки\памятник.jpg">
            <a:extLst>
              <a:ext uri="{FF2B5EF4-FFF2-40B4-BE49-F238E27FC236}">
                <a16:creationId xmlns="" xmlns:a16="http://schemas.microsoft.com/office/drawing/2014/main" id="{BF8B97D0-A697-47B8-94F3-48925A7DE7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40760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4805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E47D167-9003-4E6D-A7B8-9519CB6F56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188640"/>
            <a:ext cx="8684662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588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62E6EEF-93FF-4685-B977-E7989F36F3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6870" y="476672"/>
            <a:ext cx="824842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073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391EF7A-01DD-4AE9-82C3-4D174F0C9F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4560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5E94BF-CA22-4A58-99DA-4786060EF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октябре 1941 года фашисты окружили Ленинград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8E6D262-2F13-4C1B-81F8-33B96AF8A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Посмотрите на карту!</a:t>
            </a:r>
          </a:p>
          <a:p>
            <a:r>
              <a:rPr lang="ru-RU" sz="2800" dirty="0"/>
              <a:t>Если земля на рисована коричневым цветом, значит, ее захватили фашисты. </a:t>
            </a:r>
          </a:p>
          <a:p>
            <a:r>
              <a:rPr lang="ru-RU" sz="2800" dirty="0"/>
              <a:t>На коричневой земле –фашистская свастика.</a:t>
            </a:r>
          </a:p>
          <a:p>
            <a:r>
              <a:rPr lang="ru-RU" sz="2800" dirty="0"/>
              <a:t>А там , где стоит Советская армия-красные звезды.</a:t>
            </a:r>
          </a:p>
          <a:p>
            <a:endParaRPr lang="ru-RU" dirty="0"/>
          </a:p>
        </p:txBody>
      </p:sp>
      <p:pic>
        <p:nvPicPr>
          <p:cNvPr id="5" name="Объект 5">
            <a:extLst>
              <a:ext uri="{FF2B5EF4-FFF2-40B4-BE49-F238E27FC236}">
                <a16:creationId xmlns="" xmlns:a16="http://schemas.microsoft.com/office/drawing/2014/main" id="{41CE93B5-0B8C-42D8-8D89-B300B2312C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726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1921567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809278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latin typeface="+mn-lt"/>
              </a:rPr>
              <a:t>Что такое блокада?</a:t>
            </a:r>
            <a:br>
              <a:rPr lang="ru-RU" sz="5300" dirty="0">
                <a:latin typeface="+mn-lt"/>
              </a:rPr>
            </a:br>
            <a:r>
              <a:rPr lang="ru-RU" sz="5300" dirty="0">
                <a:latin typeface="+mn-lt"/>
              </a:rPr>
              <a:t> </a:t>
            </a:r>
            <a:r>
              <a:rPr lang="ru-RU" dirty="0">
                <a:latin typeface="+mn-lt"/>
              </a:rPr>
              <a:t>Это осадное кольцо, в которое взяли город. В город перестало поступать продовольствие. Отключили свет, отопление, воду… Наступила зима…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Настали страшные, тяжелые блокадные дни.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кабинет13\Рабочий стол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D86C5E-C4F3-46A7-A574-53F87526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Блокада. 900дней …Это почти 2,5 года.</a:t>
            </a:r>
            <a:endParaRPr lang="ru-RU" dirty="0"/>
          </a:p>
        </p:txBody>
      </p:sp>
      <p:pic>
        <p:nvPicPr>
          <p:cNvPr id="4" name="Объект 9">
            <a:extLst>
              <a:ext uri="{FF2B5EF4-FFF2-40B4-BE49-F238E27FC236}">
                <a16:creationId xmlns="" xmlns:a16="http://schemas.microsoft.com/office/drawing/2014/main" id="{56376975-693E-4546-B925-F9CD5C553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0161" y="1600200"/>
            <a:ext cx="752367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98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52C70E78-CCF4-451C-A93C-5D0F8DE0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блокадное время многие ленинградцы носили на груди жетон, маленький жестяной значок – ласточку с письмом в клюве.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Этот знак стал ответом на заявления фашистов о том, что теперь в город даже птица не пролетит.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жители осажденного Ленинграда показывали, что ждут хороших вестей с фронта, что не теряют связи со своей страной. «Блокадная ласточка» – символ надежды на лучшее, на скорую встречу с родными и близкими.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4C0E117B-D67B-4EC8-8548-9740C145C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7624" y="2852936"/>
            <a:ext cx="6327334" cy="35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489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988A698-4ED3-47D4-BCF6-A177676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>
            <a:normAutofit fontScale="90000"/>
          </a:bodyPr>
          <a:lstStyle/>
          <a:p>
            <a:r>
              <a:rPr kumimoji="0" lang="ru-RU" sz="1800" b="1" i="0" u="none" strike="noStrike" kern="1200" cap="none" spc="50" normalizeH="0" baseline="0" noProof="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Позже ласточки стали и живыми символами надежды блокадного города. </a:t>
            </a:r>
            <a:br>
              <a:rPr kumimoji="0" lang="ru-RU" sz="1800" b="1" i="0" u="none" strike="noStrike" kern="1200" cap="none" spc="50" normalizeH="0" baseline="0" noProof="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50" normalizeH="0" baseline="0" noProof="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Осенью 41-го в целях маскировки на шпиль Адмиралтейства надели чехол. К лету 43-го в его парусине зияли дырки, прорванные осколками бомб и снарядов. В это время блокада уже была прорвана, но еще не снята, фашисты по-прежнему стояли у стен города и продолжали обстреливать и бомбить его. Для починки чехла на шпиль Адмиралтейства поднялись музыкант  и альпинист  — Ольга Фирсова и Михаил Шестаков.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BB23540-8874-4F0A-A996-28F5CBA8A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501205"/>
            <a:ext cx="4040188" cy="639763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/>
              <a:t>Ольга Фирсова работает на шпиле Адмиралтейства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76DF5BBD-6D16-44EA-BDD1-278D8E404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2357187"/>
            <a:ext cx="4041775" cy="639763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/>
              <a:t>Маскировка Адмиралтейства. 1941г.</a:t>
            </a:r>
          </a:p>
        </p:txBody>
      </p:sp>
      <p:pic>
        <p:nvPicPr>
          <p:cNvPr id="9" name="Объект 8" descr="Блокада.jpg">
            <a:extLst>
              <a:ext uri="{FF2B5EF4-FFF2-40B4-BE49-F238E27FC236}">
                <a16:creationId xmlns="" xmlns:a16="http://schemas.microsoft.com/office/drawing/2014/main" id="{767EE1C6-6D4F-4CEC-B464-2E67C9EB65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7200" y="3140968"/>
            <a:ext cx="4040188" cy="2908935"/>
          </a:xfrm>
          <a:prstGeom prst="rect">
            <a:avLst/>
          </a:prstGeom>
          <a:ln>
            <a:solidFill>
              <a:srgbClr val="441410"/>
            </a:solidFill>
          </a:ln>
        </p:spPr>
      </p:pic>
      <p:pic>
        <p:nvPicPr>
          <p:cNvPr id="10" name="Picture 2" descr="https://cs7.pikabu.ru/post_img/2017/12/29/9/1514559307115318632.jpg">
            <a:extLst>
              <a:ext uri="{FF2B5EF4-FFF2-40B4-BE49-F238E27FC236}">
                <a16:creationId xmlns="" xmlns:a16="http://schemas.microsoft.com/office/drawing/2014/main" id="{4020BD2F-9EE9-457F-96E9-D8F7EF43AC5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77216" y="2996951"/>
            <a:ext cx="2777392" cy="3569575"/>
          </a:xfrm>
          <a:prstGeom prst="rect">
            <a:avLst/>
          </a:prstGeom>
          <a:noFill/>
          <a:ln>
            <a:solidFill>
              <a:srgbClr val="44141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85009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744</TotalTime>
  <Words>260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Муниципальное дошкольное образовательное автономное  учреждение «Детский сад № 106 «Анютины глазки»комбинированного вида» г. Орска Блокадная ласточка-символ надежды</vt:lpstr>
      <vt:lpstr>Слайд 2</vt:lpstr>
      <vt:lpstr>Слайд 3</vt:lpstr>
      <vt:lpstr>В октябре 1941 года фашисты окружили Ленинград</vt:lpstr>
      <vt:lpstr>Что такое блокада?  Это осадное кольцо, в которое взяли город. В город перестало поступать продовольствие. Отключили свет, отопление, воду… Наступила зима…  Настали страшные, тяжелые блокадные дни.   </vt:lpstr>
      <vt:lpstr>Слайд 6</vt:lpstr>
      <vt:lpstr>Блокада. 900дней …Это почти 2,5 года.</vt:lpstr>
      <vt:lpstr>В блокадное время многие ленинградцы носили на груди жетон, маленький жестяной значок – ласточку с письмом в клюве.  Этот знак стал ответом на заявления фашистов о том, что теперь в город даже птица не пролетит.  Таким образом, жители осажденного Ленинграда показывали, что ждут хороших вестей с фронта, что не теряют связи со своей страной. «Блокадная ласточка» – символ надежды на лучшее, на скорую встречу с родными и близкими. </vt:lpstr>
      <vt:lpstr> Позже ласточки стали и живыми символами надежды блокадного города.  Осенью 41-го в целях маскировки на шпиль Адмиралтейства надели чехол. К лету 43-го в его парусине зияли дырки, прорванные осколками бомб и снарядов. В это время блокада уже была прорвана, но еще не снята, фашисты по-прежнему стояли у стен города и продолжали обстреливать и бомбить его. Для починки чехла на шпиль Адмиралтейства поднялись музыкант  и альпинист  — Ольга Фирсова и Михаил Шестаков. </vt:lpstr>
      <vt:lpstr>Когда трудная и опасная работа была закончена, они увидели что под чехлом, чуть ниже шпиля под карнизом, оказались жилые гнезда ласточек. Верхолазы снова принялись за дело: распороли чехол снизу и затем зашили его выше гнезд. Обессилевшие люди потратили дополнительно несколько часов, чтобы спасти птенцов от голодной смерти – ради жизни птиц, которая стала символом жизни </vt:lpstr>
      <vt:lpstr>Эта птица без труда залетала в осаждённый город, и тем самым служила жителям символом доброй вести, письма. Этот образ сохранился в стихотворении «Блокадная ласточка», написанном ленинградской поэтессой Ольгой Берггольц</vt:lpstr>
      <vt:lpstr>Слайд 12</vt:lpstr>
      <vt:lpstr>23 января 2020 года в Иерусалиме (Израиль)был открыт монумент «Свеча памяти»</vt:lpstr>
      <vt:lpstr>Блокадная ласточка- символ  блокадного Ленинграда на монументе «Свеча памяти». </vt:lpstr>
      <vt:lpstr>Инсталляция «Блокадная ласточка-символ надежды»  работу выполнили обучающиеся 3 а класса МБОУ «Шлиссельбургская школа №1 с углубленным изучением отдельных предметов»</vt:lpstr>
      <vt:lpstr>Слайд 16</vt:lpstr>
      <vt:lpstr>На берегу Ладожского озера, в деревне Коккорево, находится один из самых узнаваемых «блокадных» памятников — мемориал «Разорванное кольцо». Он воздвигнут в 1966 году 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Future</cp:lastModifiedBy>
  <cp:revision>94</cp:revision>
  <dcterms:created xsi:type="dcterms:W3CDTF">2014-01-26T11:08:14Z</dcterms:created>
  <dcterms:modified xsi:type="dcterms:W3CDTF">2024-01-30T18:06:12Z</dcterms:modified>
</cp:coreProperties>
</file>