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1311-8D6D-4A18-836E-7E4306D169D1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A0B5-2E66-4697-ABC4-801DF72BF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856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1311-8D6D-4A18-836E-7E4306D169D1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A0B5-2E66-4697-ABC4-801DF72BF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1851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1311-8D6D-4A18-836E-7E4306D169D1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A0B5-2E66-4697-ABC4-801DF72BF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1519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1311-8D6D-4A18-836E-7E4306D169D1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A0B5-2E66-4697-ABC4-801DF72BF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784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1311-8D6D-4A18-836E-7E4306D169D1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A0B5-2E66-4697-ABC4-801DF72BF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6269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1311-8D6D-4A18-836E-7E4306D169D1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A0B5-2E66-4697-ABC4-801DF72BF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846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1311-8D6D-4A18-836E-7E4306D169D1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A0B5-2E66-4697-ABC4-801DF72BF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725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1311-8D6D-4A18-836E-7E4306D169D1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A0B5-2E66-4697-ABC4-801DF72BF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112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1311-8D6D-4A18-836E-7E4306D169D1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A0B5-2E66-4697-ABC4-801DF72BF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150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1311-8D6D-4A18-836E-7E4306D169D1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A0B5-2E66-4697-ABC4-801DF72BF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0342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1311-8D6D-4A18-836E-7E4306D169D1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A0B5-2E66-4697-ABC4-801DF72BF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493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01311-8D6D-4A18-836E-7E4306D169D1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2A0B5-2E66-4697-ABC4-801DF72BF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29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727467"/>
          </a:xfrm>
        </p:spPr>
        <p:txBody>
          <a:bodyPr>
            <a:noAutofit/>
          </a:bodyPr>
          <a:lstStyle/>
          <a:p>
            <a:r>
              <a:rPr lang="ru-RU" sz="3600" dirty="0" smtClean="0">
                <a:effectLst/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3600" dirty="0" smtClean="0">
                <a:effectLst/>
                <a:latin typeface="Times New Roman"/>
                <a:ea typeface="Calibri"/>
                <a:cs typeface="Times New Roman"/>
              </a:rPr>
              <a:t>Использование сенсомоторных игр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r>
              <a:rPr lang="ru-RU" sz="3600" dirty="0" smtClean="0">
                <a:effectLst/>
                <a:latin typeface="Times New Roman"/>
                <a:ea typeface="Calibri"/>
                <a:cs typeface="Times New Roman"/>
              </a:rPr>
              <a:t>для развития мелкой моторики 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r>
              <a:rPr lang="ru-RU" sz="3600" dirty="0" smtClean="0">
                <a:effectLst/>
                <a:latin typeface="Times New Roman"/>
                <a:ea typeface="Calibri"/>
                <a:cs typeface="Times New Roman"/>
              </a:rPr>
              <a:t>у детей с задержкой психического развития (ЗПР</a:t>
            </a:r>
            <a:r>
              <a:rPr lang="ru-RU" sz="3600" dirty="0" smtClean="0">
                <a:effectLst/>
                <a:latin typeface="Times New Roman"/>
                <a:ea typeface="Calibri"/>
                <a:cs typeface="Times New Roman"/>
              </a:rPr>
              <a:t>)</a:t>
            </a:r>
            <a:r>
              <a:rPr lang="ru-RU" sz="3600" dirty="0" smtClean="0">
                <a:effectLst/>
                <a:latin typeface="Times New Roman"/>
                <a:ea typeface="Times New Roman"/>
                <a:cs typeface="Times New Roman"/>
              </a:rPr>
              <a:t>».</a:t>
            </a:r>
            <a:r>
              <a:rPr lang="ru-RU" sz="1600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1600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3600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3600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1600" dirty="0" smtClean="0">
                <a:effectLst/>
                <a:latin typeface="Times New Roman"/>
                <a:ea typeface="Times New Roman"/>
                <a:cs typeface="Times New Roman"/>
              </a:rPr>
              <a:t>Подготовила воспитатель ГКН Соколова О.А.</a:t>
            </a:r>
            <a:br>
              <a:rPr lang="ru-RU" sz="1600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1600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1600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2022г.</a:t>
            </a:r>
            <a:r>
              <a:rPr lang="ru-RU" sz="36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36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71480"/>
            <a:ext cx="8501122" cy="785818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«Детский сад №106 «Анютины глазки» комбинированного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вида»  г.Орска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949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>
            <a:noAutofit/>
          </a:bodyPr>
          <a:lstStyle/>
          <a:p>
            <a:pPr lvl="0"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Игры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пробками от бутылок.</a:t>
            </a:r>
            <a:r>
              <a:rPr lang="ru-RU" sz="200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 подобрать серединку для цветочка по цвету.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прокатывать пробки между ладонями, по столу;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откручивать и закручивать разноцветные пробки;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перемешать пробки и крышки, а потом подобрать правильную форму (возможно,  и цвет) и закрутить крышки (подобрать пробки к флаконам по размеру);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выложить узор или геометрическую фигуру из пробок;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сосчитать все пробки, назвать общее количество крышек;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распределить все пробки по цветам;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пробками подхватывать и переносить мелкие предметы из одной корзины в другую;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по размеру пробки вкладывать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одну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другую;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 из них башенку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3624113" cy="2721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9627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Autofit/>
          </a:bodyPr>
          <a:lstStyle/>
          <a:p>
            <a:pPr lvl="0"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Игры с бусами разной величины, фактуры, цвета </a:t>
            </a:r>
            <a:r>
              <a:rPr lang="ru-RU" sz="200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 - учить детей нанизывать шарики, бусинки с отверстием на стержень, зрительно определять по схеме местоположение, количество и цвет шариков.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Действия: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перебирать четки (бусы);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считать четки (в прямом и обратном порядке).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нанизывать на шнурок разные фигурки с дырочкой посредине;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вертеть в руках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3000372"/>
            <a:ext cx="2736304" cy="30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1655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pPr lvl="0"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Игры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песком.</a:t>
            </a:r>
            <a:r>
              <a:rPr lang="ru-RU" sz="200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лепить пирожки руками;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разнообразные формы, лепим куличики;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насыпать песок в форму определенного цвета, размера;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постройки из песка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2643182"/>
            <a:ext cx="363788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4150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Autofit/>
          </a:bodyPr>
          <a:lstStyle/>
          <a:p>
            <a:pPr lvl="0"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Игры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абаками.</a:t>
            </a:r>
            <a:r>
              <a:rPr lang="ru-RU" sz="200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надевать на столбики соответствующие колечки;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надевать колечки в определенной последовательности (красные, зеленые, желтые, синие и т.д.)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инструкции педагога выбирать из множества заданную деталь и надевать ее на столбик (например: возьми красный квадрат и надень на соответствующий столбик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4" y="3071810"/>
            <a:ext cx="4227710" cy="28805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917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pPr lvl="0" algn="l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Игры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сортерами</a:t>
            </a:r>
            <a:r>
              <a:rPr lang="ru-RU" sz="240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Вставляем формы в отверстия: «Подбери каждой формочке свое окошко»;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рассматривать предметы, назвать какой они формы,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2500306"/>
            <a:ext cx="3096344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1376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06" y="260648"/>
            <a:ext cx="8229600" cy="3514402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Игры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фасолью, горохом и т.д.</a:t>
            </a:r>
            <a:r>
              <a:rPr lang="ru-RU" sz="200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Действия: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Насыпаем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емкость горох или фасоль. Ребенок запускает туда руки и изображает, как месят тесто;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Насыпаем в кружку сухой горох. На каждый ударный слог перекладывает горошины по одной в другую кружку. Сначала одной рукой, затем двумя руками одновременно, попеременно большим и средним пальцами, большим и безымянным, большим и мизинцем. Можно подобрать любые четверостишия, например: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«Зашагали ножки: топ-топ-топ,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 по дорожке: топ- топ- топ.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Ну-ка, веселее: топ- топ- топ,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как мы умеем: топ- топ- топ».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Выполняем упражнение «Накорми колобка, свинку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74" y="4000504"/>
            <a:ext cx="4000232" cy="2604130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940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26499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Приложение 3.</a:t>
            </a:r>
          </a:p>
          <a:p>
            <a:pPr marL="0" indent="0">
              <a:buNone/>
            </a:pPr>
            <a:r>
              <a:rPr lang="ru-RU" b="1" dirty="0"/>
              <a:t>Рекомендации для педагогов и родителей.</a:t>
            </a:r>
            <a:endParaRPr lang="ru-RU" dirty="0"/>
          </a:p>
          <a:p>
            <a:pPr marL="0" indent="0">
              <a:buNone/>
            </a:pPr>
            <a:r>
              <a:rPr lang="ru-RU" b="1" i="1" dirty="0" smtClean="0"/>
              <a:t>Рекомендации </a:t>
            </a:r>
            <a:r>
              <a:rPr lang="ru-RU" b="1" i="1" dirty="0"/>
              <a:t>по проведению пальчиковых игр</a:t>
            </a:r>
            <a:r>
              <a:rPr lang="ru-RU" b="1" i="1" dirty="0" smtClean="0"/>
              <a:t>.</a:t>
            </a:r>
            <a:endParaRPr lang="ru-RU" dirty="0"/>
          </a:p>
          <a:p>
            <a:r>
              <a:rPr lang="ru-RU" dirty="0"/>
              <a:t>Перед игрой с ребёнком можно обсудить её содержание, сразу при этом отрабатывая необходимые жесты, комбинации пальцев, движения. Это не только позволит подготовить малыша к правильному выполнению упражнения, но и создаст необходимый эмоциональный настрой.</a:t>
            </a:r>
          </a:p>
          <a:p>
            <a:r>
              <a:rPr lang="ru-RU" dirty="0"/>
              <a:t>Выполняйте упражнение вместе с ребёнком, при этом демонстрируя собственную увлечённость игрой. При повторных проведениях игры дети нередко начинают произносить текст частично (особенно начало и окончание фраз). Постепенно текст разучивается наизусть, дети произносят его целиком, соотнося слова с движением.</a:t>
            </a:r>
          </a:p>
          <a:p>
            <a:r>
              <a:rPr lang="ru-RU" dirty="0"/>
              <a:t>Выбрав два или три упражнения, постепенно заменяйте их новыми. Наиболее понравившиеся игры, можете оставит в своём репертуаре и возвращаться к ним по желанию малыша.</a:t>
            </a:r>
          </a:p>
          <a:p>
            <a:r>
              <a:rPr lang="ru-RU" dirty="0"/>
              <a:t>Не ставьте перед ребёнком несколько сложных задач сразу (к примеру, показывать движения и произносить текст). Объем внимания у детей ограничен, и невыполнимая задача может "отбить" интерес к игре.</a:t>
            </a:r>
          </a:p>
          <a:p>
            <a:r>
              <a:rPr lang="ru-RU" dirty="0"/>
              <a:t>Никогда не принуждайте. Попытайтесь разобраться в причинах отказа, если возможно, ликвидировать их (например, изменив задание) или поменяйте игру.</a:t>
            </a:r>
          </a:p>
          <a:p>
            <a:r>
              <a:rPr lang="ru-RU" dirty="0"/>
              <a:t>Стимулируйте подпевание детей, "не замечайте", если они поначалу делают что-то неправильно, поощряйте успехи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0510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b="1" i="1" dirty="0"/>
              <a:t>Требования к проведению пальчиковых игр.</a:t>
            </a:r>
            <a:endParaRPr lang="ru-RU" sz="6400" dirty="0"/>
          </a:p>
          <a:p>
            <a:pPr marL="0" indent="0">
              <a:buNone/>
            </a:pPr>
            <a:endParaRPr lang="ru-RU" sz="6400" dirty="0"/>
          </a:p>
          <a:p>
            <a:r>
              <a:rPr lang="ru-RU" sz="6400" dirty="0"/>
              <a:t>1. Для повышения эффективности воздействия при выполнении различных упражнений необходимо задействовать все пальцы руки.</a:t>
            </a:r>
          </a:p>
          <a:p>
            <a:r>
              <a:rPr lang="ru-RU" sz="6400" dirty="0"/>
              <a:t>2. Для повышения коэффициента полезного действия упражнения должны быть построены таким образом, чтобы сочетались сжатие, растяжение, расслабление кисти; использовались изолированные движения каждого пальца.</a:t>
            </a:r>
          </a:p>
          <a:p>
            <a:r>
              <a:rPr lang="ru-RU" sz="6400" dirty="0"/>
              <a:t>3. Подбор упражнений с учётом возрастных и индивидуальных возможностей детей.</a:t>
            </a:r>
          </a:p>
          <a:p>
            <a:r>
              <a:rPr lang="ru-RU" sz="6400" dirty="0"/>
              <a:t>4. Наличие познавательной направленности текстов к упражнениям.</a:t>
            </a:r>
          </a:p>
          <a:p>
            <a:pPr marL="0" indent="0">
              <a:buNone/>
            </a:pPr>
            <a:endParaRPr lang="ru-RU" sz="6400" dirty="0" smtClean="0"/>
          </a:p>
          <a:p>
            <a:pPr marL="0" indent="0">
              <a:buNone/>
            </a:pPr>
            <a:r>
              <a:rPr lang="ru-RU" sz="6400" b="1" i="1" dirty="0" smtClean="0"/>
              <a:t>Основные </a:t>
            </a:r>
            <a:r>
              <a:rPr lang="ru-RU" sz="6400" b="1" i="1" dirty="0"/>
              <a:t>правила пальчиковых игр:</a:t>
            </a:r>
            <a:endParaRPr lang="ru-RU" sz="6400" dirty="0"/>
          </a:p>
          <a:p>
            <a:pPr marL="0" indent="0">
              <a:buNone/>
            </a:pPr>
            <a:endParaRPr lang="ru-RU" sz="6400" dirty="0"/>
          </a:p>
          <a:p>
            <a:r>
              <a:rPr lang="ru-RU" sz="6400" dirty="0"/>
              <a:t>1. Нужно подбирать игры, которые окажутся по силам ребенка. Сначала покажите все действия с пальчиками, потом попросите повторить. Помогайте ребенку делать все правильно. Если игра пока слишком сложна для малыша – упростите ее</a:t>
            </a:r>
            <a:r>
              <a:rPr lang="ru-RU" sz="6400" dirty="0" smtClean="0"/>
              <a:t>.</a:t>
            </a:r>
            <a:endParaRPr lang="ru-RU" sz="6400" dirty="0"/>
          </a:p>
          <a:p>
            <a:r>
              <a:rPr lang="ru-RU" sz="6400" dirty="0"/>
              <a:t>2. Сопровождать игры стихами и </a:t>
            </a:r>
            <a:r>
              <a:rPr lang="ru-RU" sz="6400" dirty="0" err="1"/>
              <a:t>потешками</a:t>
            </a:r>
            <a:r>
              <a:rPr lang="ru-RU" sz="6400" dirty="0"/>
              <a:t>. Их легко сочинить на ходу, сопровождая действия, или придумать движения на подходящие стихи. Нужно побуждайте ребенка повторять за взрослым отдельные слова, а затем и весь текст.</a:t>
            </a:r>
          </a:p>
          <a:p>
            <a:r>
              <a:rPr lang="ru-RU" sz="6400" dirty="0"/>
              <a:t>3. В игре обязательно должен поучаствовать каждый пальчик ребенка.</a:t>
            </a:r>
          </a:p>
          <a:p>
            <a:r>
              <a:rPr lang="ru-RU" sz="6400" dirty="0"/>
              <a:t>Каждый пальчик ребенка должен уметь двигаться не только вместе с другими, но и изолированно сам по себе.</a:t>
            </a:r>
          </a:p>
          <a:p>
            <a:r>
              <a:rPr lang="ru-RU" sz="6400" dirty="0"/>
              <a:t>4. Подбирать игры, нужно чередуя расслабление, сжатие и растяжение кисти.</a:t>
            </a:r>
          </a:p>
          <a:p>
            <a:r>
              <a:rPr lang="ru-RU" sz="6400" dirty="0"/>
              <a:t>5. Чередовать симметричные и несимметричные движения рук. Игры, где правая рука делает одно действие, а левая – другое, вводите к 5 годам.</a:t>
            </a:r>
          </a:p>
          <a:p>
            <a:r>
              <a:rPr lang="ru-RU" sz="6400" dirty="0"/>
              <a:t>6. Обязательно нужно играть в пальчиковые игры часто, но понемногу</a:t>
            </a:r>
            <a:r>
              <a:rPr lang="ru-RU" sz="6400" dirty="0" smtClean="0"/>
              <a:t>.</a:t>
            </a:r>
            <a:endParaRPr lang="ru-RU" sz="6400" dirty="0"/>
          </a:p>
        </p:txBody>
      </p:sp>
    </p:spTree>
    <p:extLst>
      <p:ext uri="{BB962C8B-B14F-4D97-AF65-F5344CB8AC3E}">
        <p14:creationId xmlns="" xmlns:p14="http://schemas.microsoft.com/office/powerpoint/2010/main" val="232882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В.А. Сухомлинский писал: "Истоки способностей и дарований детей - в кончиках их пальцев. От них, образно говоря, идут тончайшие ручейки, которые питают источник творческой мысли. Чем больше уверенности и изобретательности в движениях детской руки с орудием труда, тем сложнее движения, необходимые для этого взаимодействия, тем ярче творческая стихия детского разума. Чем больше мастерства в детской душе, тем ребенок умнее".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2246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656184"/>
          </a:xfrm>
        </p:spPr>
        <p:txBody>
          <a:bodyPr>
            <a:normAutofit/>
          </a:bodyPr>
          <a:lstStyle/>
          <a:p>
            <a:r>
              <a:rPr lang="ru-RU" sz="2700" dirty="0" smtClean="0"/>
              <a:t>Цель работы: Подбор, разработка и использование игр для коррекции сенсомоторного развития детей с ЗПР.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В соответствии с целью были поставлены следующие задачи:</a:t>
            </a:r>
          </a:p>
          <a:p>
            <a:r>
              <a:rPr lang="ru-RU" dirty="0" smtClean="0"/>
              <a:t>1. Подобрать литературу по данной теме.</a:t>
            </a:r>
          </a:p>
          <a:p>
            <a:r>
              <a:rPr lang="ru-RU" dirty="0" smtClean="0"/>
              <a:t>2. Исследовать теоретическую литературу по развитию мелкой моторики дошкольников с ЗПР.</a:t>
            </a:r>
          </a:p>
          <a:p>
            <a:r>
              <a:rPr lang="ru-RU" dirty="0" smtClean="0"/>
              <a:t>3. Подобрать и разработать коррекционные упражнения по развитию тонкой моторики рук.</a:t>
            </a:r>
          </a:p>
          <a:p>
            <a:r>
              <a:rPr lang="ru-RU" dirty="0" smtClean="0"/>
              <a:t>4. Разработать рекомендации по работе с детьми для развития тонкой моторики руки.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5316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Коррекция нарушений мелкой моторики проходит в несколько этапов: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I </a:t>
            </a:r>
            <a:r>
              <a:rPr lang="ru-RU" dirty="0"/>
              <a:t>этап – диагностический (приложение 1);</a:t>
            </a:r>
          </a:p>
          <a:p>
            <a:r>
              <a:rPr lang="ru-RU" dirty="0"/>
              <a:t>II этап – коррекционно – образовательная работа с детьми (приложение 2).</a:t>
            </a:r>
          </a:p>
          <a:p>
            <a:r>
              <a:rPr lang="ru-RU" dirty="0"/>
              <a:t>III этап – отслеживание результата работы. </a:t>
            </a:r>
          </a:p>
          <a:p>
            <a:r>
              <a:rPr lang="ru-RU" dirty="0"/>
              <a:t>IV этап – рекомендации для родителей и педагогов (приложение 3).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0677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1.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этап.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обследования состояния моторики были предложены следующие задания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- дошкольники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3-4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  <a:p>
            <a:pPr marL="0" indent="0">
              <a:buNone/>
            </a:pPr>
            <a:endParaRPr lang="ru-RU" sz="2000" dirty="0"/>
          </a:p>
          <a:p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44237404"/>
              </p:ext>
            </p:extLst>
          </p:nvPr>
        </p:nvGraphicFramePr>
        <p:xfrm>
          <a:off x="1500166" y="1643050"/>
          <a:ext cx="6311626" cy="50720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1489"/>
                <a:gridCol w="2611489"/>
                <a:gridCol w="554291"/>
                <a:gridCol w="534357"/>
              </a:tblGrid>
              <a:tr h="381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Компоненты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Задания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Начало года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Конец года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</a:tr>
              <a:tr h="390843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Общая моторика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Пройти и пробежать между двумя линиями (25 см)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</a:tr>
              <a:tr h="1954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Попрыгать на двух ногах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</a:tr>
              <a:tr h="390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Потопать ногами и похлопать руками одновременно.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</a:tr>
              <a:tr h="1954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Перебрасывание мяча (несколько раз)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</a:tr>
              <a:tr h="195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Средний балл: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</a:tr>
              <a:tr h="39084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Оптико – кинестетическая организация движения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Сложить 1 и 2 палец в кольцо (ведущая рука)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</a:tr>
              <a:tr h="1954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Пальчики здороваются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</a:tr>
              <a:tr h="1954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Застегивание пуговиц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</a:tr>
              <a:tr h="195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Средний балл: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</a:tr>
              <a:tr h="390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Зрительно – пространственный гнозис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Показать предметы которые находятся вверху, внизу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</a:tr>
              <a:tr h="195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Балл: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</a:tr>
              <a:tr h="195421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Графические навыки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Умение держать карандаш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</a:tr>
              <a:tr h="390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Проведение прямых линий горизонтальных и вертикальных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</a:tr>
              <a:tr h="1954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Соединение точек.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</a:tr>
              <a:tr h="1954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Рисование волнистых и ломаных линий.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</a:tr>
              <a:tr h="390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Рисование и срисовывание геометрических фигур (круг)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</a:tr>
              <a:tr h="195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Средний балл: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</a:tr>
              <a:tr h="195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Оценка: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350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2.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направления работы с детьми  с ЗПР, направления коррекции по развитию моторных и психических функций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064" y="1412776"/>
            <a:ext cx="7426359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6822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pPr indent="228600" algn="l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II этап.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2400" u="sng" strike="noStrike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Пассивная гимнастика (массаж)</a:t>
            </a:r>
            <a:br>
              <a:rPr lang="ru-RU" sz="2400" u="sng" strike="noStrike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поглаживание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</a:t>
            </a:r>
            <a:b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растирание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</a:t>
            </a:r>
            <a:b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вибрация.</a:t>
            </a:r>
            <a:endParaRPr lang="ru-RU"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2571744"/>
            <a:ext cx="5286955" cy="271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1816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221825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>2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 решает множество задач в развитии ребенка: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способствует овладению навыками мелкой моторики;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помогает развивать речь;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повышает работоспособность головного мозга;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психические процессы: внимание, память, мышление, воображение;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тактильную чувствительность;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снимает тревожность.</a:t>
            </a:r>
            <a:endParaRPr lang="ru-RU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3000372"/>
            <a:ext cx="4243573" cy="272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7130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Игры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пуговицами.</a:t>
            </a:r>
            <a:r>
              <a:rPr lang="ru-RU" sz="220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«Пальчиковые шаги» - это упражнение направлено на развитие координации движений кистей и пальцев рук, проводится под стихотворное сопровождение. Ребенок знакомится с ритмом стишка или поговорки и выполняет упражнение. Это умение является необходимым для полноценного речевого развития.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2143116"/>
            <a:ext cx="4343142" cy="325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77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850</Words>
  <Application>Microsoft Office PowerPoint</Application>
  <PresentationFormat>Экран (4:3)</PresentationFormat>
  <Paragraphs>121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«Использование сенсомоторных игр для развития мелкой моторики  у детей с задержкой психического развития (ЗПР)».  Подготовила воспитатель ГКН Соколова О.А.  2022г.  </vt:lpstr>
      <vt:lpstr>Слайд 2</vt:lpstr>
      <vt:lpstr>Цель работы: Подбор, разработка и использование игр для коррекции сенсомоторного развития детей с ЗПР.</vt:lpstr>
      <vt:lpstr>Коррекция нарушений мелкой моторики проходит в несколько этапов:</vt:lpstr>
      <vt:lpstr>Слайд 5</vt:lpstr>
      <vt:lpstr>Приложение 2. Общие направления работы с детьми  с ЗПР, направления коррекции по развитию моторных и психических функций.</vt:lpstr>
      <vt:lpstr>II этап. Пассивная гимнастика (массаж) - поглаживание, - растирание, - вибрация.</vt:lpstr>
      <vt:lpstr>2. Пальчиковая гимнастика решает множество задач в развитии ребенка: - способствует овладению навыками мелкой моторики; - помогает развивать речь; - повышает работоспособность головного мозга; - развивает психические процессы: внимание, память, мышление, воображение; - развивает тактильную чувствительность; - снимает тревожность.</vt:lpstr>
      <vt:lpstr>3. Игры с пуговицами. «Пальчиковые шаги» - это упражнение направлено на развитие координации движений кистей и пальцев рук, проводится под стихотворное сопровождение. Ребенок знакомится с ритмом стишка или поговорки и выполняет упражнение. Это умение является необходимым для полноценного речевого развития. </vt:lpstr>
      <vt:lpstr>4. Игры с пробками от бутылок. Цель игры: подобрать серединку для цветочка по цвету. Действия: прокатывать пробки между ладонями, по столу; откручивать и закручивать разноцветные пробки; перемешать пробки и крышки, а потом подобрать правильную форму (возможно,  и цвет) и закрутить крышки (подобрать пробки к флаконам по размеру); выложить узор или геометрическую фигуру из пробок; сосчитать все пробки, назвать общее количество крышек; распределить все пробки по цветам; пробками подхватывать и переносить мелкие предметы из одной корзины в другую; разные по размеру пробки вкладывать  одну в другую; составлять из них башенку.</vt:lpstr>
      <vt:lpstr>5. Игры с бусами разной величины, фактуры, цвета   Цели: - учить детей нанизывать шарики, бусинки с отверстием на стержень, зрительно определять по схеме местоположение, количество и цвет шариков.  Действия:  перебирать четки (бусы);  считать четки (в прямом и обратном порядке). нанизывать на шнурок разные фигурки с дырочкой посредине; вертеть в руках</vt:lpstr>
      <vt:lpstr>6. Игры с песком. Действия: лепить пирожки руками; используя разнообразные формы, лепим куличики; насыпать песок в форму определенного цвета, размера; делать постройки из песка.</vt:lpstr>
      <vt:lpstr>7. Игры с абаками. Действия: надевать на столбики соответствующие колечки; надевать колечки в определенной последовательности (красные, зеленые, желтые, синие и т.д.) по инструкции педагога выбирать из множества заданную деталь и надевать ее на столбик (например: возьми красный квадрат и надень на соответствующий столбик)</vt:lpstr>
      <vt:lpstr>8. Игры с сортерами Действия: Вставляем формы в отверстия: «Подбери каждой формочке свое окошко»; рассматривать предметы, назвать какой они формы, цвета</vt:lpstr>
      <vt:lpstr>9. Игры с фасолью, горохом и т.д.  Действия: Насыпаем в емкость горох или фасоль. Ребенок запускает туда руки и изображает, как месят тесто; Насыпаем в кружку сухой горох. На каждый ударный слог перекладывает горошины по одной в другую кружку. Сначала одной рукой, затем двумя руками одновременно, попеременно большим и средним пальцами, большим и безымянным, большим и мизинцем. Можно подобрать любые четверостишия, например: «Зашагали ножки: топ-топ-топ, Прямо по дорожке: топ- топ- топ. Ну-ка, веселее: топ- топ- топ, Вот как мы умеем: топ- топ- топ». Выполняем упражнение «Накорми колобка, свинку».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сенсомоторных игр для развития мелкой моторики  у детей с задержкой психического развития (ЗПР)».</dc:title>
  <dc:creator>Света</dc:creator>
  <cp:lastModifiedBy>Ст воспитатель</cp:lastModifiedBy>
  <cp:revision>14</cp:revision>
  <dcterms:created xsi:type="dcterms:W3CDTF">2015-06-23T12:32:22Z</dcterms:created>
  <dcterms:modified xsi:type="dcterms:W3CDTF">2025-10-01T10:22:52Z</dcterms:modified>
</cp:coreProperties>
</file>