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221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958AC8-E8E3-4642-2435-556E6799C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92098"/>
            <a:ext cx="7034767" cy="970156"/>
          </a:xfrm>
        </p:spPr>
        <p:txBody>
          <a:bodyPr/>
          <a:lstStyle/>
          <a:p>
            <a:r>
              <a:rPr lang="ru-RU" dirty="0" smtClean="0"/>
              <a:t>Обобщение опыта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8967740-F10C-1837-26BB-A9095C094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2616" y="5910145"/>
            <a:ext cx="5943600" cy="70252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учитель логопед Катюшина А.В.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3762C1E-ED4E-6BAD-B68B-D97FF96F6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38" y="1867854"/>
            <a:ext cx="8868774" cy="3763512"/>
          </a:xfrm>
          <a:prstGeom prst="rect">
            <a:avLst/>
          </a:prstGeom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192913"/>
            <a:ext cx="12192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дошкольное образовательное  автономное учреждение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«Детский сад № 106« Анютины глазки» комбинированного  вида» г. Орска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80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4EBCC84-B487-B3D3-31AD-EF101EBD5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24" y="2205317"/>
            <a:ext cx="5123329" cy="35634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913AA0A-E0A1-0A1F-F572-859842554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060" y="1156446"/>
            <a:ext cx="5123329" cy="35634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B9D3BA5-1703-4216-11D6-9C0C924AC433}"/>
              </a:ext>
            </a:extLst>
          </p:cNvPr>
          <p:cNvSpPr txBox="1"/>
          <p:nvPr/>
        </p:nvSpPr>
        <p:spPr>
          <a:xfrm>
            <a:off x="1990164" y="713660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2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6430E1-58D8-D98E-034C-74B522ED5980}"/>
              </a:ext>
            </a:extLst>
          </p:cNvPr>
          <p:cNvSpPr txBox="1"/>
          <p:nvPr/>
        </p:nvSpPr>
        <p:spPr>
          <a:xfrm>
            <a:off x="2568388" y="491300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99D717D-2F0B-E2C2-FB91-705FF906E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53" y="996203"/>
            <a:ext cx="7776882" cy="486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990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7DB26D-DC95-F2A9-31D2-297606ECD963}"/>
              </a:ext>
            </a:extLst>
          </p:cNvPr>
          <p:cNvSpPr txBox="1"/>
          <p:nvPr/>
        </p:nvSpPr>
        <p:spPr>
          <a:xfrm>
            <a:off x="2380129" y="491300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D8FF25C-D62A-C046-5F52-CDDD1FC28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2346"/>
            <a:ext cx="5862918" cy="41354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B8FEEC4-8A8B-210C-7C56-3F00D9D4F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6183" y="2353235"/>
            <a:ext cx="5739654" cy="435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67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53C6BE-ED6A-83D6-4BB3-1D13B22BB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26341"/>
            <a:ext cx="5858435" cy="4257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B9DF09B-DD50-91BA-C35D-63CDC972136F}"/>
              </a:ext>
            </a:extLst>
          </p:cNvPr>
          <p:cNvSpPr txBox="1"/>
          <p:nvPr/>
        </p:nvSpPr>
        <p:spPr>
          <a:xfrm>
            <a:off x="2205317" y="273984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звуков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FFBBB9F-E4E7-AEEE-0A5E-9A172AAF6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565" y="1021976"/>
            <a:ext cx="5550555" cy="436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906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BBD8EE-4617-9A09-4889-0BDC347420CA}"/>
              </a:ext>
            </a:extLst>
          </p:cNvPr>
          <p:cNvSpPr txBox="1"/>
          <p:nvPr/>
        </p:nvSpPr>
        <p:spPr>
          <a:xfrm>
            <a:off x="2554941" y="504747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звуков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BF2480A-0D70-EB81-89F4-D35DE3B68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3" y="1116106"/>
            <a:ext cx="5505171" cy="41954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E7715D5-E51B-FC9F-9EDB-16FBF97B2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957" y="2433918"/>
            <a:ext cx="5741895" cy="419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925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D63C7463-3344-6CDE-BE03-0ABC4C085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83" y="1264024"/>
            <a:ext cx="8513390" cy="50518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5E6ECD4-3DFD-02C4-1873-9655945E3BCB}"/>
              </a:ext>
            </a:extLst>
          </p:cNvPr>
          <p:cNvSpPr txBox="1"/>
          <p:nvPr/>
        </p:nvSpPr>
        <p:spPr>
          <a:xfrm>
            <a:off x="3254187" y="542085"/>
            <a:ext cx="610496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Автоматизация звуков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47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73D6F8C-46B9-D3FF-BD15-81782ED6C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294" y="470647"/>
            <a:ext cx="7960659" cy="59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78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339CE7-C832-A281-FDAA-20DA98392F90}"/>
              </a:ext>
            </a:extLst>
          </p:cNvPr>
          <p:cNvSpPr txBox="1"/>
          <p:nvPr/>
        </p:nvSpPr>
        <p:spPr>
          <a:xfrm>
            <a:off x="1411941" y="1017761"/>
            <a:ext cx="7288306" cy="413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такое нейросеть и искусственный интеллект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Нейросеть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это программа, которая работает по аналогии с человеческим мозгом: обучается и «принимает решения». Человеческий мозг состоит из миллиардов нейронов, связанных между собой, и благодаря этим связям выстраивает и обнаруживает закономерности среди воспринимаемой нами информации — визуальной, звуковой и так далее. Нейросети работают по похожему принципу, поэтому называются именно так. Нейросеть анализирует полученные данные, находит в них закономерности и делает выводы. В основе нейросети лежат алгоритмы, которые заточены на обработку информации (например, текстов, изображений или музыки).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Искусственный интеллект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это более широкое понятие, нейросети лишь один из его инструментов.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E339CE7-C832-A281-FDAA-20DA98392F90}"/>
              </a:ext>
            </a:extLst>
          </p:cNvPr>
          <p:cNvSpPr txBox="1"/>
          <p:nvPr/>
        </p:nvSpPr>
        <p:spPr>
          <a:xfrm>
            <a:off x="903250" y="1017761"/>
            <a:ext cx="10091852" cy="1929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Картотека игр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5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созданные </a:t>
            </a:r>
            <a:r>
              <a:rPr lang="ru-RU" sz="5400" b="1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нейросетями</a:t>
            </a:r>
            <a:endParaRPr lang="ru-RU" sz="5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6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2C20144-96DB-17AF-E1ED-A8E8CFE40616}"/>
              </a:ext>
            </a:extLst>
          </p:cNvPr>
          <p:cNvSpPr txBox="1"/>
          <p:nvPr/>
        </p:nvSpPr>
        <p:spPr>
          <a:xfrm>
            <a:off x="2420470" y="252363"/>
            <a:ext cx="61049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Артикуляционная гимнастика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A3654EA-A7D1-BCB1-4179-5F9FCE931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24" y="806824"/>
            <a:ext cx="2743705" cy="22836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A4E30F-833D-E6FE-BF37-D2ABEADEE5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531" y="806825"/>
            <a:ext cx="2550963" cy="228362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F0980BF-37FD-E2C6-D290-1FC616522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496" y="806823"/>
            <a:ext cx="2801977" cy="22432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5D2629D-33C5-9095-ED53-1D75789485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4" y="3275581"/>
            <a:ext cx="3978649" cy="24528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DA9EA97-58A5-8E95-B100-E0150CDCB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2332" y="3275582"/>
            <a:ext cx="4155141" cy="245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7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1B9FADE-0D24-303B-3037-CBC504504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4" y="803742"/>
            <a:ext cx="4253192" cy="28404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F961A58-43CE-EAE0-74CD-9CD998AE7F8D}"/>
              </a:ext>
            </a:extLst>
          </p:cNvPr>
          <p:cNvSpPr txBox="1"/>
          <p:nvPr/>
        </p:nvSpPr>
        <p:spPr>
          <a:xfrm>
            <a:off x="4087906" y="196203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Лексика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5626B7F-2F18-8915-1539-293E0B39C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784" y="4020671"/>
            <a:ext cx="4253192" cy="18153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404B431-3818-9622-E724-A6BC8C3A6E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806" y="795158"/>
            <a:ext cx="4587688" cy="28489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9014F6E-92A6-2803-B7D6-CD4506527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1806" y="4020671"/>
            <a:ext cx="2269472" cy="181535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7EE178B-9CA3-4C2C-C1E7-2CB1187927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1887" y="4001521"/>
            <a:ext cx="2147607" cy="1834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4826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E906B6-8BA3-6209-26CA-69C6B0B7FB78}"/>
              </a:ext>
            </a:extLst>
          </p:cNvPr>
          <p:cNvSpPr txBox="1"/>
          <p:nvPr/>
        </p:nvSpPr>
        <p:spPr>
          <a:xfrm>
            <a:off x="2783541" y="223097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Работа с предлогами, словоизменение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737972-AD7C-4D1E-1E1A-4B4FFC140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24" y="726141"/>
            <a:ext cx="4449277" cy="21929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585D190-6F67-3D78-57B6-BE51C526A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087" y="726141"/>
            <a:ext cx="4449278" cy="2192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EC9A7D2-7677-8D87-9F56-99FB1628A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24" y="3191993"/>
            <a:ext cx="4449278" cy="25230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4EB478D-23BA-7915-3C67-1970B3D93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088" y="3191993"/>
            <a:ext cx="4449278" cy="252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605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CBA853A-D9D6-EB1E-7882-C6ACD25BEAC2}"/>
              </a:ext>
            </a:extLst>
          </p:cNvPr>
          <p:cNvSpPr txBox="1"/>
          <p:nvPr/>
        </p:nvSpPr>
        <p:spPr>
          <a:xfrm>
            <a:off x="3751729" y="357568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Связная речь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F05E500-CE67-EF6C-0E8B-47CB7DE06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723" y="731644"/>
            <a:ext cx="2365842" cy="29439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FBA20E-4D85-69F1-32DD-FBBC90B41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246" y="731644"/>
            <a:ext cx="5011130" cy="29439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C67D3A-77EB-8079-8A76-BAD2582394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67" y="3993776"/>
            <a:ext cx="4477310" cy="250665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1A25391-7BE4-E646-253B-0760B467D6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599" y="3993776"/>
            <a:ext cx="4881281" cy="250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122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4202D24-55E4-3F65-CA38-88CCD4ED8EDD}"/>
              </a:ext>
            </a:extLst>
          </p:cNvPr>
          <p:cNvSpPr txBox="1"/>
          <p:nvPr/>
        </p:nvSpPr>
        <p:spPr>
          <a:xfrm>
            <a:off x="3726005" y="290332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AD3BD92-670F-6BBB-A534-A2D419662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66" y="1075765"/>
            <a:ext cx="2272673" cy="221876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C158836-F128-3F49-8CA3-528D35E41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669" y="1075763"/>
            <a:ext cx="2272673" cy="22187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97A4D0E8-143F-CC3F-9B21-8A036762F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472" y="1075762"/>
            <a:ext cx="2272673" cy="221876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A0A13D8-E7D0-475E-751A-2E75F506C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0826" y="1075762"/>
            <a:ext cx="2272673" cy="221876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85E76F9-7B2D-1A81-CDB4-0AC3B7B7A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281" y="3429000"/>
            <a:ext cx="2717413" cy="325062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4D733D0-D040-F091-0824-7926598029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7264" y="3423488"/>
            <a:ext cx="2717413" cy="32506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5BEA4EA-7B6B-5BA1-6ACF-4A7FE849A6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3552" y="3423489"/>
            <a:ext cx="2935941" cy="32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62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78E5C34-9A0A-268E-C99C-2D0DA74BA6C6}"/>
              </a:ext>
            </a:extLst>
          </p:cNvPr>
          <p:cNvSpPr txBox="1"/>
          <p:nvPr/>
        </p:nvSpPr>
        <p:spPr>
          <a:xfrm>
            <a:off x="3043518" y="397909"/>
            <a:ext cx="6104964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грамоте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649F0FA-326F-566A-D6E6-E7F00CE3E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42" y="771987"/>
            <a:ext cx="2335082" cy="31680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A111DFD-74E8-1FDC-0FCB-05BB78569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4492" y="771987"/>
            <a:ext cx="2696379" cy="3168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23EB2B1-043C-621A-841F-727D07A728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740" y="771986"/>
            <a:ext cx="2790508" cy="31680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95AB73-6B9E-31A1-F415-D6422BCB1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541" y="4076103"/>
            <a:ext cx="2489479" cy="2526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07EBCF-A529-25FF-B6BA-8DFBB4455A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3518" y="4076102"/>
            <a:ext cx="2561908" cy="252640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9730D3F-4488-BB65-7ED5-2786ACC185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9739" y="4076101"/>
            <a:ext cx="2790509" cy="252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5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176</Words>
  <Application>Microsoft Office PowerPoint</Application>
  <PresentationFormat>Произвольный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Обобщение опыта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MomLove</dc:creator>
  <cp:lastModifiedBy>Future</cp:lastModifiedBy>
  <cp:revision>3</cp:revision>
  <dcterms:created xsi:type="dcterms:W3CDTF">2026-05-01T05:08:52Z</dcterms:created>
  <dcterms:modified xsi:type="dcterms:W3CDTF">2026-05-06T19:18:28Z</dcterms:modified>
</cp:coreProperties>
</file>