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2486" y="67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0761E-4E3F-44CD-8497-181DAEE51341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E150-74AC-4928-80A8-AA60E93CB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715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0761E-4E3F-44CD-8497-181DAEE51341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E150-74AC-4928-80A8-AA60E93CB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33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0761E-4E3F-44CD-8497-181DAEE51341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E150-74AC-4928-80A8-AA60E93CB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847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0761E-4E3F-44CD-8497-181DAEE51341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E150-74AC-4928-80A8-AA60E93CB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886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0761E-4E3F-44CD-8497-181DAEE51341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E150-74AC-4928-80A8-AA60E93CB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66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0761E-4E3F-44CD-8497-181DAEE51341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E150-74AC-4928-80A8-AA60E93CB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204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0761E-4E3F-44CD-8497-181DAEE51341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E150-74AC-4928-80A8-AA60E93CB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27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0761E-4E3F-44CD-8497-181DAEE51341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E150-74AC-4928-80A8-AA60E93CB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127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0761E-4E3F-44CD-8497-181DAEE51341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E150-74AC-4928-80A8-AA60E93CB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03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0761E-4E3F-44CD-8497-181DAEE51341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E150-74AC-4928-80A8-AA60E93CB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283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0761E-4E3F-44CD-8497-181DAEE51341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E150-74AC-4928-80A8-AA60E93CB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530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0761E-4E3F-44CD-8497-181DAEE51341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7E150-74AC-4928-80A8-AA60E93CB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572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66894"/>
              </p:ext>
            </p:extLst>
          </p:nvPr>
        </p:nvGraphicFramePr>
        <p:xfrm>
          <a:off x="0" y="0"/>
          <a:ext cx="6858000" cy="990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4533723" imgH="6415677" progId="AcroExch.Document.DC">
                  <p:embed/>
                </p:oleObj>
              </mc:Choice>
              <mc:Fallback>
                <p:oleObj name="Acrobat Document" r:id="rId3" imgW="4533723" imgH="641567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6858000" cy="990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47800" y="1155700"/>
            <a:ext cx="393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Аляева Мария Тимофеевна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4152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3</Words>
  <Application>Microsoft Office PowerPoint</Application>
  <PresentationFormat>Лист A4 (210x297 мм)</PresentationFormat>
  <Paragraphs>1</Paragraphs>
  <Slides>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Adobe Acrobat Document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1</cp:revision>
  <dcterms:created xsi:type="dcterms:W3CDTF">2024-03-22T02:53:26Z</dcterms:created>
  <dcterms:modified xsi:type="dcterms:W3CDTF">2024-03-22T02:57:08Z</dcterms:modified>
</cp:coreProperties>
</file>